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60" r:id="rId8"/>
    <p:sldId id="265" r:id="rId9"/>
    <p:sldId id="267" r:id="rId10"/>
    <p:sldId id="268" r:id="rId11"/>
    <p:sldId id="270" r:id="rId12"/>
    <p:sldId id="271" r:id="rId13"/>
    <p:sldId id="272" r:id="rId14"/>
    <p:sldId id="273" r:id="rId15"/>
    <p:sldId id="275" r:id="rId16"/>
    <p:sldId id="292" r:id="rId17"/>
    <p:sldId id="291" r:id="rId18"/>
    <p:sldId id="293" r:id="rId19"/>
    <p:sldId id="295" r:id="rId20"/>
    <p:sldId id="296" r:id="rId21"/>
    <p:sldId id="300" r:id="rId22"/>
    <p:sldId id="297" r:id="rId23"/>
    <p:sldId id="376" r:id="rId24"/>
    <p:sldId id="393" r:id="rId25"/>
    <p:sldId id="377" r:id="rId26"/>
    <p:sldId id="349" r:id="rId27"/>
    <p:sldId id="380" r:id="rId28"/>
    <p:sldId id="381" r:id="rId29"/>
    <p:sldId id="382" r:id="rId30"/>
    <p:sldId id="385" r:id="rId31"/>
    <p:sldId id="383" r:id="rId32"/>
    <p:sldId id="384" r:id="rId33"/>
    <p:sldId id="387" r:id="rId34"/>
    <p:sldId id="388" r:id="rId35"/>
    <p:sldId id="309" r:id="rId36"/>
    <p:sldId id="390" r:id="rId37"/>
    <p:sldId id="391" r:id="rId38"/>
    <p:sldId id="392" r:id="rId39"/>
    <p:sldId id="394" r:id="rId40"/>
    <p:sldId id="401" r:id="rId41"/>
    <p:sldId id="327" r:id="rId42"/>
    <p:sldId id="357" r:id="rId43"/>
    <p:sldId id="358" r:id="rId44"/>
    <p:sldId id="359" r:id="rId45"/>
    <p:sldId id="360" r:id="rId46"/>
    <p:sldId id="398" r:id="rId47"/>
    <p:sldId id="399" r:id="rId48"/>
    <p:sldId id="361" r:id="rId49"/>
    <p:sldId id="362" r:id="rId50"/>
    <p:sldId id="400" r:id="rId51"/>
    <p:sldId id="363" r:id="rId52"/>
    <p:sldId id="364" r:id="rId53"/>
    <p:sldId id="365" r:id="rId54"/>
    <p:sldId id="366" r:id="rId55"/>
    <p:sldId id="367" r:id="rId56"/>
    <p:sldId id="402" r:id="rId57"/>
    <p:sldId id="368" r:id="rId58"/>
    <p:sldId id="369" r:id="rId59"/>
    <p:sldId id="370" r:id="rId60"/>
    <p:sldId id="371" r:id="rId61"/>
    <p:sldId id="328" r:id="rId62"/>
    <p:sldId id="372" r:id="rId63"/>
    <p:sldId id="344" r:id="rId64"/>
    <p:sldId id="281" r:id="rId65"/>
    <p:sldId id="28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BE4"/>
    <a:srgbClr val="5D7391"/>
    <a:srgbClr val="F2F2F2"/>
    <a:srgbClr val="3B3838"/>
    <a:srgbClr val="262626"/>
    <a:srgbClr val="DEE6F4"/>
    <a:srgbClr val="203864"/>
    <a:srgbClr val="A2A2A2"/>
    <a:srgbClr val="3A4B63"/>
    <a:srgbClr val="E9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AEDAE-49CC-4F4B-882F-A2220D4E3F06}" v="256" dt="2019-12-04T22:55:25.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B3F804-1A3D-413C-AEFA-9F834CB6A02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4FF9149-1000-4F26-B771-FDF80A2E2B6F}">
      <dgm:prSet/>
      <dgm:spPr>
        <a:solidFill>
          <a:srgbClr val="1B3055"/>
        </a:solidFill>
      </dgm:spPr>
      <dgm:t>
        <a:bodyPr/>
        <a:lstStyle/>
        <a:p>
          <a:r>
            <a:rPr lang="en-US" dirty="0">
              <a:latin typeface="Book Antiqua" panose="02040602050305030304" pitchFamily="18" charset="0"/>
            </a:rPr>
            <a:t>Direct Quotes</a:t>
          </a:r>
        </a:p>
      </dgm:t>
    </dgm:pt>
    <dgm:pt modelId="{B97E3F9E-4B1F-497F-90ED-0B61A27660EB}" type="parTrans" cxnId="{C380B30F-A017-4A19-B3CB-798F1E10CE2A}">
      <dgm:prSet/>
      <dgm:spPr/>
      <dgm:t>
        <a:bodyPr/>
        <a:lstStyle/>
        <a:p>
          <a:endParaRPr lang="en-US"/>
        </a:p>
      </dgm:t>
    </dgm:pt>
    <dgm:pt modelId="{390FD139-5407-467D-A7DD-692D4C965BD4}" type="sibTrans" cxnId="{C380B30F-A017-4A19-B3CB-798F1E10CE2A}">
      <dgm:prSet/>
      <dgm:spPr/>
      <dgm:t>
        <a:bodyPr/>
        <a:lstStyle/>
        <a:p>
          <a:endParaRPr lang="en-US"/>
        </a:p>
      </dgm:t>
    </dgm:pt>
    <dgm:pt modelId="{C8C2F6D8-24DB-409C-A1A1-80F7AD606987}">
      <dgm:prSet/>
      <dgm:spPr>
        <a:solidFill>
          <a:srgbClr val="244072"/>
        </a:solidFill>
      </dgm:spPr>
      <dgm:t>
        <a:bodyPr/>
        <a:lstStyle/>
        <a:p>
          <a:r>
            <a:rPr lang="en-US" dirty="0">
              <a:latin typeface="Book Antiqua" panose="02040602050305030304" pitchFamily="18" charset="0"/>
            </a:rPr>
            <a:t>Paraphrased Passages</a:t>
          </a:r>
        </a:p>
      </dgm:t>
    </dgm:pt>
    <dgm:pt modelId="{0B69439C-0D5E-44A0-9E55-FC69BA02A765}" type="parTrans" cxnId="{1BC77C6B-4F1A-4212-AA21-94097B214FA2}">
      <dgm:prSet/>
      <dgm:spPr/>
      <dgm:t>
        <a:bodyPr/>
        <a:lstStyle/>
        <a:p>
          <a:endParaRPr lang="en-US"/>
        </a:p>
      </dgm:t>
    </dgm:pt>
    <dgm:pt modelId="{AD7E9250-720B-4908-8254-FFAF6FACBECE}" type="sibTrans" cxnId="{1BC77C6B-4F1A-4212-AA21-94097B214FA2}">
      <dgm:prSet/>
      <dgm:spPr/>
      <dgm:t>
        <a:bodyPr/>
        <a:lstStyle/>
        <a:p>
          <a:endParaRPr lang="en-US"/>
        </a:p>
      </dgm:t>
    </dgm:pt>
    <dgm:pt modelId="{0402CE09-6FF3-4B27-9DE2-86DB7C9B0854}">
      <dgm:prSet/>
      <dgm:spPr>
        <a:solidFill>
          <a:schemeClr val="accent1">
            <a:lumMod val="75000"/>
          </a:schemeClr>
        </a:solidFill>
      </dgm:spPr>
      <dgm:t>
        <a:bodyPr/>
        <a:lstStyle/>
        <a:p>
          <a:r>
            <a:rPr lang="en-US" dirty="0">
              <a:latin typeface="Book Antiqua" panose="02040602050305030304" pitchFamily="18" charset="0"/>
            </a:rPr>
            <a:t>Summaries</a:t>
          </a:r>
        </a:p>
      </dgm:t>
    </dgm:pt>
    <dgm:pt modelId="{187065E5-F76D-4ED9-BDA3-26A88D414D99}" type="parTrans" cxnId="{8E4682F6-71F4-4BD6-B04A-0FB425F905FF}">
      <dgm:prSet/>
      <dgm:spPr/>
      <dgm:t>
        <a:bodyPr/>
        <a:lstStyle/>
        <a:p>
          <a:endParaRPr lang="en-US"/>
        </a:p>
      </dgm:t>
    </dgm:pt>
    <dgm:pt modelId="{BB764444-D041-4425-BCDF-786597A23C93}" type="sibTrans" cxnId="{8E4682F6-71F4-4BD6-B04A-0FB425F905FF}">
      <dgm:prSet/>
      <dgm:spPr/>
      <dgm:t>
        <a:bodyPr/>
        <a:lstStyle/>
        <a:p>
          <a:endParaRPr lang="en-US"/>
        </a:p>
      </dgm:t>
    </dgm:pt>
    <dgm:pt modelId="{D32FDC34-50A5-4DE5-83F1-B5D3C3F382B7}" type="pres">
      <dgm:prSet presAssocID="{30B3F804-1A3D-413C-AEFA-9F834CB6A02A}" presName="linear" presStyleCnt="0">
        <dgm:presLayoutVars>
          <dgm:animLvl val="lvl"/>
          <dgm:resizeHandles val="exact"/>
        </dgm:presLayoutVars>
      </dgm:prSet>
      <dgm:spPr/>
    </dgm:pt>
    <dgm:pt modelId="{D459FE87-81B9-42B8-9444-4F8C2E5D49A3}" type="pres">
      <dgm:prSet presAssocID="{64FF9149-1000-4F26-B771-FDF80A2E2B6F}" presName="parentText" presStyleLbl="node1" presStyleIdx="0" presStyleCnt="3">
        <dgm:presLayoutVars>
          <dgm:chMax val="0"/>
          <dgm:bulletEnabled val="1"/>
        </dgm:presLayoutVars>
      </dgm:prSet>
      <dgm:spPr/>
    </dgm:pt>
    <dgm:pt modelId="{9DBE42E2-B41B-4361-A2C0-D01DB73E2A54}" type="pres">
      <dgm:prSet presAssocID="{390FD139-5407-467D-A7DD-692D4C965BD4}" presName="spacer" presStyleCnt="0"/>
      <dgm:spPr/>
    </dgm:pt>
    <dgm:pt modelId="{822A665D-EBC0-415E-AF3D-96C4C1BCE13C}" type="pres">
      <dgm:prSet presAssocID="{C8C2F6D8-24DB-409C-A1A1-80F7AD606987}" presName="parentText" presStyleLbl="node1" presStyleIdx="1" presStyleCnt="3">
        <dgm:presLayoutVars>
          <dgm:chMax val="0"/>
          <dgm:bulletEnabled val="1"/>
        </dgm:presLayoutVars>
      </dgm:prSet>
      <dgm:spPr/>
    </dgm:pt>
    <dgm:pt modelId="{37318831-7F72-46B7-968F-5A8AD6784284}" type="pres">
      <dgm:prSet presAssocID="{AD7E9250-720B-4908-8254-FFAF6FACBECE}" presName="spacer" presStyleCnt="0"/>
      <dgm:spPr/>
    </dgm:pt>
    <dgm:pt modelId="{FAA3F49B-89FC-4ED2-AA31-675AD2866E78}" type="pres">
      <dgm:prSet presAssocID="{0402CE09-6FF3-4B27-9DE2-86DB7C9B0854}" presName="parentText" presStyleLbl="node1" presStyleIdx="2" presStyleCnt="3">
        <dgm:presLayoutVars>
          <dgm:chMax val="0"/>
          <dgm:bulletEnabled val="1"/>
        </dgm:presLayoutVars>
      </dgm:prSet>
      <dgm:spPr/>
    </dgm:pt>
  </dgm:ptLst>
  <dgm:cxnLst>
    <dgm:cxn modelId="{C380B30F-A017-4A19-B3CB-798F1E10CE2A}" srcId="{30B3F804-1A3D-413C-AEFA-9F834CB6A02A}" destId="{64FF9149-1000-4F26-B771-FDF80A2E2B6F}" srcOrd="0" destOrd="0" parTransId="{B97E3F9E-4B1F-497F-90ED-0B61A27660EB}" sibTransId="{390FD139-5407-467D-A7DD-692D4C965BD4}"/>
    <dgm:cxn modelId="{A48E9A32-52AB-4172-8456-FEF328809C92}" type="presOf" srcId="{64FF9149-1000-4F26-B771-FDF80A2E2B6F}" destId="{D459FE87-81B9-42B8-9444-4F8C2E5D49A3}" srcOrd="0" destOrd="0" presId="urn:microsoft.com/office/officeart/2005/8/layout/vList2"/>
    <dgm:cxn modelId="{1BC77C6B-4F1A-4212-AA21-94097B214FA2}" srcId="{30B3F804-1A3D-413C-AEFA-9F834CB6A02A}" destId="{C8C2F6D8-24DB-409C-A1A1-80F7AD606987}" srcOrd="1" destOrd="0" parTransId="{0B69439C-0D5E-44A0-9E55-FC69BA02A765}" sibTransId="{AD7E9250-720B-4908-8254-FFAF6FACBECE}"/>
    <dgm:cxn modelId="{94B40599-925D-459F-9240-87C936F17284}" type="presOf" srcId="{0402CE09-6FF3-4B27-9DE2-86DB7C9B0854}" destId="{FAA3F49B-89FC-4ED2-AA31-675AD2866E78}" srcOrd="0" destOrd="0" presId="urn:microsoft.com/office/officeart/2005/8/layout/vList2"/>
    <dgm:cxn modelId="{11EAE0BA-B7CD-4350-8C6B-2CEB428E5A71}" type="presOf" srcId="{C8C2F6D8-24DB-409C-A1A1-80F7AD606987}" destId="{822A665D-EBC0-415E-AF3D-96C4C1BCE13C}" srcOrd="0" destOrd="0" presId="urn:microsoft.com/office/officeart/2005/8/layout/vList2"/>
    <dgm:cxn modelId="{0D3B8FF1-923D-4A72-94A7-87AF844AC482}" type="presOf" srcId="{30B3F804-1A3D-413C-AEFA-9F834CB6A02A}" destId="{D32FDC34-50A5-4DE5-83F1-B5D3C3F382B7}" srcOrd="0" destOrd="0" presId="urn:microsoft.com/office/officeart/2005/8/layout/vList2"/>
    <dgm:cxn modelId="{8E4682F6-71F4-4BD6-B04A-0FB425F905FF}" srcId="{30B3F804-1A3D-413C-AEFA-9F834CB6A02A}" destId="{0402CE09-6FF3-4B27-9DE2-86DB7C9B0854}" srcOrd="2" destOrd="0" parTransId="{187065E5-F76D-4ED9-BDA3-26A88D414D99}" sibTransId="{BB764444-D041-4425-BCDF-786597A23C93}"/>
    <dgm:cxn modelId="{94985139-B401-4EBA-9057-1B554997E44A}" type="presParOf" srcId="{D32FDC34-50A5-4DE5-83F1-B5D3C3F382B7}" destId="{D459FE87-81B9-42B8-9444-4F8C2E5D49A3}" srcOrd="0" destOrd="0" presId="urn:microsoft.com/office/officeart/2005/8/layout/vList2"/>
    <dgm:cxn modelId="{D52293F9-B309-4825-AD64-E88B6D3942A0}" type="presParOf" srcId="{D32FDC34-50A5-4DE5-83F1-B5D3C3F382B7}" destId="{9DBE42E2-B41B-4361-A2C0-D01DB73E2A54}" srcOrd="1" destOrd="0" presId="urn:microsoft.com/office/officeart/2005/8/layout/vList2"/>
    <dgm:cxn modelId="{23BC88BD-2A92-4C54-9331-BAEF828C63AD}" type="presParOf" srcId="{D32FDC34-50A5-4DE5-83F1-B5D3C3F382B7}" destId="{822A665D-EBC0-415E-AF3D-96C4C1BCE13C}" srcOrd="2" destOrd="0" presId="urn:microsoft.com/office/officeart/2005/8/layout/vList2"/>
    <dgm:cxn modelId="{587A7CC3-AECE-4AD0-AA66-CC9FE5F7FE9F}" type="presParOf" srcId="{D32FDC34-50A5-4DE5-83F1-B5D3C3F382B7}" destId="{37318831-7F72-46B7-968F-5A8AD6784284}" srcOrd="3" destOrd="0" presId="urn:microsoft.com/office/officeart/2005/8/layout/vList2"/>
    <dgm:cxn modelId="{8AC10FF2-70FC-4F8B-8202-98176EBA81C4}" type="presParOf" srcId="{D32FDC34-50A5-4DE5-83F1-B5D3C3F382B7}" destId="{FAA3F49B-89FC-4ED2-AA31-675AD2866E7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2440F3-F67F-4FA5-8F28-B004B97E5262}"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CA"/>
        </a:p>
      </dgm:t>
    </dgm:pt>
    <dgm:pt modelId="{F1FB3D69-9D02-441A-B677-319BA77287BA}">
      <dgm:prSet phldrT="[Text]"/>
      <dgm:spPr>
        <a:solidFill>
          <a:srgbClr val="E9E8E8">
            <a:alpha val="90000"/>
          </a:srgbClr>
        </a:solidFill>
        <a:ln>
          <a:solidFill>
            <a:srgbClr val="3A4B63"/>
          </a:solidFill>
        </a:ln>
      </dgm:spPr>
      <dgm:t>
        <a:bodyPr/>
        <a:lstStyle/>
        <a:p>
          <a:r>
            <a:rPr lang="en-US" dirty="0">
              <a:latin typeface="Book Antiqua" panose="02040602050305030304" pitchFamily="18" charset="0"/>
            </a:rPr>
            <a:t>Wayne and Grayson (2016) argue that wearing spandex makes crime fighting easier.</a:t>
          </a:r>
          <a:endParaRPr lang="en-CA" dirty="0">
            <a:latin typeface="Book Antiqua" panose="02040602050305030304" pitchFamily="18" charset="0"/>
          </a:endParaRPr>
        </a:p>
      </dgm:t>
    </dgm:pt>
    <dgm:pt modelId="{AF3FCA7E-E628-4F5F-BF04-88BB05A3C5EC}" type="parTrans" cxnId="{9ACF4EFA-F5E5-4B1D-B410-A58AECB43CC4}">
      <dgm:prSet/>
      <dgm:spPr/>
      <dgm:t>
        <a:bodyPr/>
        <a:lstStyle/>
        <a:p>
          <a:endParaRPr lang="en-CA"/>
        </a:p>
      </dgm:t>
    </dgm:pt>
    <dgm:pt modelId="{75903B54-248E-46DE-A3D5-4D48815513B0}" type="sibTrans" cxnId="{9ACF4EFA-F5E5-4B1D-B410-A58AECB43CC4}">
      <dgm:prSet/>
      <dgm:spPr/>
      <dgm:t>
        <a:bodyPr/>
        <a:lstStyle/>
        <a:p>
          <a:endParaRPr lang="en-CA"/>
        </a:p>
      </dgm:t>
    </dgm:pt>
    <dgm:pt modelId="{8C087CBE-DCFF-47D9-8F25-DA48952C1D73}">
      <dgm:prSet phldrT="[Text]"/>
      <dgm:spPr>
        <a:solidFill>
          <a:srgbClr val="A2A2A2"/>
        </a:solidFill>
      </dgm:spPr>
      <dgm:t>
        <a:bodyPr/>
        <a:lstStyle/>
        <a:p>
          <a:r>
            <a:rPr lang="en-CA" dirty="0">
              <a:latin typeface="Book Antiqua" panose="02040602050305030304" pitchFamily="18" charset="0"/>
            </a:rPr>
            <a:t>Subsequent </a:t>
          </a:r>
          <a:r>
            <a:rPr lang="en-CA" baseline="0" dirty="0">
              <a:latin typeface="Book Antiqua" panose="02040602050305030304" pitchFamily="18" charset="0"/>
            </a:rPr>
            <a:t>Citations</a:t>
          </a:r>
          <a:endParaRPr lang="en-CA" dirty="0">
            <a:latin typeface="Book Antiqua" panose="02040602050305030304" pitchFamily="18" charset="0"/>
          </a:endParaRPr>
        </a:p>
      </dgm:t>
    </dgm:pt>
    <dgm:pt modelId="{1CD7058B-F9C1-425F-A13C-9FF5BD846B08}" type="parTrans" cxnId="{725018F6-6930-47F9-AC69-1BC2FEFFEF6C}">
      <dgm:prSet/>
      <dgm:spPr/>
      <dgm:t>
        <a:bodyPr/>
        <a:lstStyle/>
        <a:p>
          <a:endParaRPr lang="en-CA"/>
        </a:p>
      </dgm:t>
    </dgm:pt>
    <dgm:pt modelId="{C176C564-3DE3-47AB-943E-CC8EEDF42A94}" type="sibTrans" cxnId="{725018F6-6930-47F9-AC69-1BC2FEFFEF6C}">
      <dgm:prSet/>
      <dgm:spPr/>
      <dgm:t>
        <a:bodyPr/>
        <a:lstStyle/>
        <a:p>
          <a:endParaRPr lang="en-CA"/>
        </a:p>
      </dgm:t>
    </dgm:pt>
    <dgm:pt modelId="{C1656815-F1D1-4AF7-A5C2-543B49DB4464}">
      <dgm:prSet phldrT="[Text]"/>
      <dgm:spPr>
        <a:solidFill>
          <a:srgbClr val="E9E8E8">
            <a:alpha val="90000"/>
          </a:srgbClr>
        </a:solidFill>
        <a:ln>
          <a:solidFill>
            <a:srgbClr val="A2A2A2"/>
          </a:solidFill>
        </a:ln>
      </dgm:spPr>
      <dgm:t>
        <a:bodyPr/>
        <a:lstStyle/>
        <a:p>
          <a:r>
            <a:rPr lang="en-US" dirty="0">
              <a:latin typeface="Book Antiqua" panose="02040602050305030304" pitchFamily="18" charset="0"/>
            </a:rPr>
            <a:t>Penguins and cats can be devious (Wayne &amp; Grayson, 2016).</a:t>
          </a:r>
          <a:endParaRPr lang="en-CA" dirty="0">
            <a:latin typeface="Book Antiqua" panose="02040602050305030304" pitchFamily="18" charset="0"/>
          </a:endParaRPr>
        </a:p>
      </dgm:t>
      <dgm:extLst>
        <a:ext uri="{E40237B7-FDA0-4F09-8148-C483321AD2D9}">
          <dgm14:cNvPr xmlns:dgm14="http://schemas.microsoft.com/office/drawing/2010/diagram" id="0" name="" descr="A couple of dudes standing in the street wearing spandex and capes.  One if Robin (played by Burt Ward); the other is Batman (played by Adam West).  Batman is looking to toss a bat-a-rang tied to a rope up into the sky.  Image from http://24.media.tumblr.com/tumblr_m9qgtqb28u1qa70eyo1_500.jpg&#10;"/>
        </a:ext>
      </dgm:extLst>
    </dgm:pt>
    <dgm:pt modelId="{5F3F6620-AD3F-4C6C-83B2-A5FF6941D780}" type="parTrans" cxnId="{D62D98F4-4BDE-43BF-AE6F-00C25283F0C9}">
      <dgm:prSet/>
      <dgm:spPr/>
      <dgm:t>
        <a:bodyPr/>
        <a:lstStyle/>
        <a:p>
          <a:endParaRPr lang="en-CA"/>
        </a:p>
      </dgm:t>
    </dgm:pt>
    <dgm:pt modelId="{E6209C2C-3B76-4ED9-976B-918273F8B623}" type="sibTrans" cxnId="{D62D98F4-4BDE-43BF-AE6F-00C25283F0C9}">
      <dgm:prSet/>
      <dgm:spPr/>
      <dgm:t>
        <a:bodyPr/>
        <a:lstStyle/>
        <a:p>
          <a:endParaRPr lang="en-CA"/>
        </a:p>
      </dgm:t>
    </dgm:pt>
    <dgm:pt modelId="{49B52D1E-A234-4989-91BD-59425508955B}">
      <dgm:prSet/>
      <dgm:spPr>
        <a:solidFill>
          <a:srgbClr val="E9E8E8">
            <a:alpha val="90000"/>
          </a:srgbClr>
        </a:solidFill>
        <a:ln>
          <a:solidFill>
            <a:srgbClr val="3A4B63"/>
          </a:solidFill>
        </a:ln>
      </dgm:spPr>
      <dgm:t>
        <a:bodyPr/>
        <a:lstStyle/>
        <a:p>
          <a:endParaRPr lang="en-CA" dirty="0">
            <a:latin typeface="Book Antiqua" panose="02040602050305030304" pitchFamily="18" charset="0"/>
          </a:endParaRPr>
        </a:p>
      </dgm:t>
    </dgm:pt>
    <dgm:pt modelId="{C72FB5D6-B49D-4778-923F-3161D3CD3B75}" type="parTrans" cxnId="{89EFEE9D-77B2-4E99-A980-985096958BA7}">
      <dgm:prSet/>
      <dgm:spPr/>
      <dgm:t>
        <a:bodyPr/>
        <a:lstStyle/>
        <a:p>
          <a:endParaRPr lang="en-CA"/>
        </a:p>
      </dgm:t>
    </dgm:pt>
    <dgm:pt modelId="{0E3E417B-AF53-4A4C-A815-344D576E2FE6}" type="sibTrans" cxnId="{89EFEE9D-77B2-4E99-A980-985096958BA7}">
      <dgm:prSet/>
      <dgm:spPr/>
      <dgm:t>
        <a:bodyPr/>
        <a:lstStyle/>
        <a:p>
          <a:endParaRPr lang="en-CA"/>
        </a:p>
      </dgm:t>
    </dgm:pt>
    <dgm:pt modelId="{8960AAE4-B414-4AF0-A87B-D46B30D62A31}">
      <dgm:prSet/>
      <dgm:spPr>
        <a:solidFill>
          <a:srgbClr val="E9E8E8">
            <a:alpha val="90000"/>
          </a:srgbClr>
        </a:solidFill>
        <a:ln>
          <a:solidFill>
            <a:srgbClr val="A2A2A2"/>
          </a:solidFill>
        </a:ln>
      </dgm:spPr>
      <dgm:t>
        <a:bodyPr/>
        <a:lstStyle/>
        <a:p>
          <a:endParaRPr lang="en-CA" dirty="0">
            <a:latin typeface="Book Antiqua" panose="02040602050305030304" pitchFamily="18" charset="0"/>
          </a:endParaRPr>
        </a:p>
      </dgm:t>
    </dgm:pt>
    <dgm:pt modelId="{7E5BB479-B8F3-46F3-B08B-9A0ED120F216}" type="parTrans" cxnId="{9215E091-11E9-4846-8AD6-006C87D6D4B1}">
      <dgm:prSet/>
      <dgm:spPr/>
      <dgm:t>
        <a:bodyPr/>
        <a:lstStyle/>
        <a:p>
          <a:endParaRPr lang="en-CA"/>
        </a:p>
      </dgm:t>
    </dgm:pt>
    <dgm:pt modelId="{29E59AE1-4E3F-4796-9B7D-1A3DF7358155}" type="sibTrans" cxnId="{9215E091-11E9-4846-8AD6-006C87D6D4B1}">
      <dgm:prSet/>
      <dgm:spPr/>
      <dgm:t>
        <a:bodyPr/>
        <a:lstStyle/>
        <a:p>
          <a:endParaRPr lang="en-CA"/>
        </a:p>
      </dgm:t>
    </dgm:pt>
    <dgm:pt modelId="{5A6159B6-A0C2-48EE-9C35-2B6B3820386F}">
      <dgm:prSet phldrT="[Text]"/>
      <dgm:spPr>
        <a:solidFill>
          <a:srgbClr val="42536B"/>
        </a:solidFill>
      </dgm:spPr>
      <dgm:t>
        <a:bodyPr/>
        <a:lstStyle/>
        <a:p>
          <a:r>
            <a:rPr lang="en-CA" dirty="0">
              <a:latin typeface="Book Antiqua" panose="02040602050305030304" pitchFamily="18" charset="0"/>
            </a:rPr>
            <a:t>First Citation</a:t>
          </a:r>
        </a:p>
      </dgm:t>
    </dgm:pt>
    <dgm:pt modelId="{D6B7BD65-D90C-4542-99EE-8DF60EEEACBF}" type="sibTrans" cxnId="{DB4A431A-8C2C-41D3-83D4-20378A316832}">
      <dgm:prSet/>
      <dgm:spPr/>
      <dgm:t>
        <a:bodyPr/>
        <a:lstStyle/>
        <a:p>
          <a:endParaRPr lang="en-CA"/>
        </a:p>
      </dgm:t>
    </dgm:pt>
    <dgm:pt modelId="{1AE22FCC-A997-4691-A55B-B567550E2511}" type="parTrans" cxnId="{DB4A431A-8C2C-41D3-83D4-20378A316832}">
      <dgm:prSet/>
      <dgm:spPr/>
      <dgm:t>
        <a:bodyPr/>
        <a:lstStyle/>
        <a:p>
          <a:endParaRPr lang="en-CA"/>
        </a:p>
      </dgm:t>
    </dgm:pt>
    <dgm:pt modelId="{74B44645-5CAA-409F-913D-93F1AD085B8B}" type="pres">
      <dgm:prSet presAssocID="{CB2440F3-F67F-4FA5-8F28-B004B97E5262}" presName="linear" presStyleCnt="0">
        <dgm:presLayoutVars>
          <dgm:dir/>
          <dgm:animLvl val="lvl"/>
          <dgm:resizeHandles val="exact"/>
        </dgm:presLayoutVars>
      </dgm:prSet>
      <dgm:spPr/>
    </dgm:pt>
    <dgm:pt modelId="{E02F7910-646F-49B9-96DF-85EA64164AC1}" type="pres">
      <dgm:prSet presAssocID="{5A6159B6-A0C2-48EE-9C35-2B6B3820386F}" presName="parentLin" presStyleCnt="0"/>
      <dgm:spPr/>
    </dgm:pt>
    <dgm:pt modelId="{266A5EEB-FE3C-4DA9-A307-C7E1442F820A}" type="pres">
      <dgm:prSet presAssocID="{5A6159B6-A0C2-48EE-9C35-2B6B3820386F}" presName="parentLeftMargin" presStyleLbl="node1" presStyleIdx="0" presStyleCnt="2"/>
      <dgm:spPr/>
    </dgm:pt>
    <dgm:pt modelId="{EDF40DBF-FC83-4C14-A91A-B4336B7C42A3}" type="pres">
      <dgm:prSet presAssocID="{5A6159B6-A0C2-48EE-9C35-2B6B3820386F}" presName="parentText" presStyleLbl="node1" presStyleIdx="0" presStyleCnt="2">
        <dgm:presLayoutVars>
          <dgm:chMax val="0"/>
          <dgm:bulletEnabled val="1"/>
        </dgm:presLayoutVars>
      </dgm:prSet>
      <dgm:spPr/>
    </dgm:pt>
    <dgm:pt modelId="{CA9D684C-2B96-4442-939E-8B3BC505AE58}" type="pres">
      <dgm:prSet presAssocID="{5A6159B6-A0C2-48EE-9C35-2B6B3820386F}" presName="negativeSpace" presStyleCnt="0"/>
      <dgm:spPr/>
    </dgm:pt>
    <dgm:pt modelId="{ECFD0C87-7286-41A9-A29F-615C3CBE4F19}" type="pres">
      <dgm:prSet presAssocID="{5A6159B6-A0C2-48EE-9C35-2B6B3820386F}" presName="childText" presStyleLbl="conFgAcc1" presStyleIdx="0" presStyleCnt="2">
        <dgm:presLayoutVars>
          <dgm:bulletEnabled val="1"/>
        </dgm:presLayoutVars>
      </dgm:prSet>
      <dgm:spPr/>
    </dgm:pt>
    <dgm:pt modelId="{83559C0C-E0D4-4CAC-A452-09599FF36B84}" type="pres">
      <dgm:prSet presAssocID="{D6B7BD65-D90C-4542-99EE-8DF60EEEACBF}" presName="spaceBetweenRectangles" presStyleCnt="0"/>
      <dgm:spPr/>
    </dgm:pt>
    <dgm:pt modelId="{A4716596-A756-44F6-810C-DD79CAD7151A}" type="pres">
      <dgm:prSet presAssocID="{8C087CBE-DCFF-47D9-8F25-DA48952C1D73}" presName="parentLin" presStyleCnt="0"/>
      <dgm:spPr/>
    </dgm:pt>
    <dgm:pt modelId="{73E23129-0E81-4A46-A984-A8E86D78056E}" type="pres">
      <dgm:prSet presAssocID="{8C087CBE-DCFF-47D9-8F25-DA48952C1D73}" presName="parentLeftMargin" presStyleLbl="node1" presStyleIdx="0" presStyleCnt="2"/>
      <dgm:spPr/>
    </dgm:pt>
    <dgm:pt modelId="{D6D4564E-A754-43F7-95C0-33EF87E841C4}" type="pres">
      <dgm:prSet presAssocID="{8C087CBE-DCFF-47D9-8F25-DA48952C1D73}" presName="parentText" presStyleLbl="node1" presStyleIdx="1" presStyleCnt="2">
        <dgm:presLayoutVars>
          <dgm:chMax val="0"/>
          <dgm:bulletEnabled val="1"/>
        </dgm:presLayoutVars>
      </dgm:prSet>
      <dgm:spPr/>
    </dgm:pt>
    <dgm:pt modelId="{AEC360F4-B3E7-47DD-9147-D9CF7613E8E6}" type="pres">
      <dgm:prSet presAssocID="{8C087CBE-DCFF-47D9-8F25-DA48952C1D73}" presName="negativeSpace" presStyleCnt="0"/>
      <dgm:spPr/>
    </dgm:pt>
    <dgm:pt modelId="{094FE78D-602F-4333-8241-F7E342A6C7F1}" type="pres">
      <dgm:prSet presAssocID="{8C087CBE-DCFF-47D9-8F25-DA48952C1D73}" presName="childText" presStyleLbl="conFgAcc1" presStyleIdx="1" presStyleCnt="2">
        <dgm:presLayoutVars>
          <dgm:bulletEnabled val="1"/>
        </dgm:presLayoutVars>
      </dgm:prSet>
      <dgm:spPr/>
    </dgm:pt>
  </dgm:ptLst>
  <dgm:cxnLst>
    <dgm:cxn modelId="{DB4A431A-8C2C-41D3-83D4-20378A316832}" srcId="{CB2440F3-F67F-4FA5-8F28-B004B97E5262}" destId="{5A6159B6-A0C2-48EE-9C35-2B6B3820386F}" srcOrd="0" destOrd="0" parTransId="{1AE22FCC-A997-4691-A55B-B567550E2511}" sibTransId="{D6B7BD65-D90C-4542-99EE-8DF60EEEACBF}"/>
    <dgm:cxn modelId="{8CE9371E-F9C2-4CAB-A293-D029FB647D0D}" type="presOf" srcId="{F1FB3D69-9D02-441A-B677-319BA77287BA}" destId="{ECFD0C87-7286-41A9-A29F-615C3CBE4F19}" srcOrd="0" destOrd="0" presId="urn:microsoft.com/office/officeart/2005/8/layout/list1"/>
    <dgm:cxn modelId="{CF4D8F38-7D4A-41E0-9059-DC9B6D62BEE5}" type="presOf" srcId="{5A6159B6-A0C2-48EE-9C35-2B6B3820386F}" destId="{EDF40DBF-FC83-4C14-A91A-B4336B7C42A3}" srcOrd="1" destOrd="0" presId="urn:microsoft.com/office/officeart/2005/8/layout/list1"/>
    <dgm:cxn modelId="{DD4D474B-A272-4311-BB93-F30B0731F2F2}" type="presOf" srcId="{8960AAE4-B414-4AF0-A87B-D46B30D62A31}" destId="{094FE78D-602F-4333-8241-F7E342A6C7F1}" srcOrd="0" destOrd="1" presId="urn:microsoft.com/office/officeart/2005/8/layout/list1"/>
    <dgm:cxn modelId="{3E47AD6F-059E-4D89-A3E8-590A6926C6B8}" type="presOf" srcId="{5A6159B6-A0C2-48EE-9C35-2B6B3820386F}" destId="{266A5EEB-FE3C-4DA9-A307-C7E1442F820A}" srcOrd="0" destOrd="0" presId="urn:microsoft.com/office/officeart/2005/8/layout/list1"/>
    <dgm:cxn modelId="{7273D455-CA90-49D3-A703-06886C44CEA0}" type="presOf" srcId="{C1656815-F1D1-4AF7-A5C2-543B49DB4464}" destId="{094FE78D-602F-4333-8241-F7E342A6C7F1}" srcOrd="0" destOrd="0" presId="urn:microsoft.com/office/officeart/2005/8/layout/list1"/>
    <dgm:cxn modelId="{3EDED586-7CD5-4880-ADC5-74ADE78AC287}" type="presOf" srcId="{CB2440F3-F67F-4FA5-8F28-B004B97E5262}" destId="{74B44645-5CAA-409F-913D-93F1AD085B8B}" srcOrd="0" destOrd="0" presId="urn:microsoft.com/office/officeart/2005/8/layout/list1"/>
    <dgm:cxn modelId="{6B73708B-C122-4CE9-8A0F-AFF2AF2F4BE2}" type="presOf" srcId="{49B52D1E-A234-4989-91BD-59425508955B}" destId="{ECFD0C87-7286-41A9-A29F-615C3CBE4F19}" srcOrd="0" destOrd="1" presId="urn:microsoft.com/office/officeart/2005/8/layout/list1"/>
    <dgm:cxn modelId="{9215E091-11E9-4846-8AD6-006C87D6D4B1}" srcId="{8C087CBE-DCFF-47D9-8F25-DA48952C1D73}" destId="{8960AAE4-B414-4AF0-A87B-D46B30D62A31}" srcOrd="1" destOrd="0" parTransId="{7E5BB479-B8F3-46F3-B08B-9A0ED120F216}" sibTransId="{29E59AE1-4E3F-4796-9B7D-1A3DF7358155}"/>
    <dgm:cxn modelId="{89EFEE9D-77B2-4E99-A980-985096958BA7}" srcId="{5A6159B6-A0C2-48EE-9C35-2B6B3820386F}" destId="{49B52D1E-A234-4989-91BD-59425508955B}" srcOrd="1" destOrd="0" parTransId="{C72FB5D6-B49D-4778-923F-3161D3CD3B75}" sibTransId="{0E3E417B-AF53-4A4C-A815-344D576E2FE6}"/>
    <dgm:cxn modelId="{0188E8AE-3E6D-4907-9E5D-2C1B9FB71FC8}" type="presOf" srcId="{8C087CBE-DCFF-47D9-8F25-DA48952C1D73}" destId="{73E23129-0E81-4A46-A984-A8E86D78056E}" srcOrd="0" destOrd="0" presId="urn:microsoft.com/office/officeart/2005/8/layout/list1"/>
    <dgm:cxn modelId="{4A6683D7-40E7-4F11-BDA4-232C2842A2D0}" type="presOf" srcId="{8C087CBE-DCFF-47D9-8F25-DA48952C1D73}" destId="{D6D4564E-A754-43F7-95C0-33EF87E841C4}" srcOrd="1" destOrd="0" presId="urn:microsoft.com/office/officeart/2005/8/layout/list1"/>
    <dgm:cxn modelId="{D62D98F4-4BDE-43BF-AE6F-00C25283F0C9}" srcId="{8C087CBE-DCFF-47D9-8F25-DA48952C1D73}" destId="{C1656815-F1D1-4AF7-A5C2-543B49DB4464}" srcOrd="0" destOrd="0" parTransId="{5F3F6620-AD3F-4C6C-83B2-A5FF6941D780}" sibTransId="{E6209C2C-3B76-4ED9-976B-918273F8B623}"/>
    <dgm:cxn modelId="{725018F6-6930-47F9-AC69-1BC2FEFFEF6C}" srcId="{CB2440F3-F67F-4FA5-8F28-B004B97E5262}" destId="{8C087CBE-DCFF-47D9-8F25-DA48952C1D73}" srcOrd="1" destOrd="0" parTransId="{1CD7058B-F9C1-425F-A13C-9FF5BD846B08}" sibTransId="{C176C564-3DE3-47AB-943E-CC8EEDF42A94}"/>
    <dgm:cxn modelId="{9ACF4EFA-F5E5-4B1D-B410-A58AECB43CC4}" srcId="{5A6159B6-A0C2-48EE-9C35-2B6B3820386F}" destId="{F1FB3D69-9D02-441A-B677-319BA77287BA}" srcOrd="0" destOrd="0" parTransId="{AF3FCA7E-E628-4F5F-BF04-88BB05A3C5EC}" sibTransId="{75903B54-248E-46DE-A3D5-4D48815513B0}"/>
    <dgm:cxn modelId="{ACECCAE4-E111-4801-8F38-05D6D7495F24}" type="presParOf" srcId="{74B44645-5CAA-409F-913D-93F1AD085B8B}" destId="{E02F7910-646F-49B9-96DF-85EA64164AC1}" srcOrd="0" destOrd="0" presId="urn:microsoft.com/office/officeart/2005/8/layout/list1"/>
    <dgm:cxn modelId="{D0B89E02-8594-4679-8716-684825103109}" type="presParOf" srcId="{E02F7910-646F-49B9-96DF-85EA64164AC1}" destId="{266A5EEB-FE3C-4DA9-A307-C7E1442F820A}" srcOrd="0" destOrd="0" presId="urn:microsoft.com/office/officeart/2005/8/layout/list1"/>
    <dgm:cxn modelId="{69789DA2-50A1-4F8F-8005-A921FE079EE9}" type="presParOf" srcId="{E02F7910-646F-49B9-96DF-85EA64164AC1}" destId="{EDF40DBF-FC83-4C14-A91A-B4336B7C42A3}" srcOrd="1" destOrd="0" presId="urn:microsoft.com/office/officeart/2005/8/layout/list1"/>
    <dgm:cxn modelId="{E4AE56ED-0DE7-4A32-BED7-AAC565BADE54}" type="presParOf" srcId="{74B44645-5CAA-409F-913D-93F1AD085B8B}" destId="{CA9D684C-2B96-4442-939E-8B3BC505AE58}" srcOrd="1" destOrd="0" presId="urn:microsoft.com/office/officeart/2005/8/layout/list1"/>
    <dgm:cxn modelId="{393FE98C-142A-490A-ABDF-D7EE1E9BB87F}" type="presParOf" srcId="{74B44645-5CAA-409F-913D-93F1AD085B8B}" destId="{ECFD0C87-7286-41A9-A29F-615C3CBE4F19}" srcOrd="2" destOrd="0" presId="urn:microsoft.com/office/officeart/2005/8/layout/list1"/>
    <dgm:cxn modelId="{FA4968EA-343F-4BF3-9A8E-36646B63F565}" type="presParOf" srcId="{74B44645-5CAA-409F-913D-93F1AD085B8B}" destId="{83559C0C-E0D4-4CAC-A452-09599FF36B84}" srcOrd="3" destOrd="0" presId="urn:microsoft.com/office/officeart/2005/8/layout/list1"/>
    <dgm:cxn modelId="{B5F3CF94-29A7-4542-81FA-12448F7FA77F}" type="presParOf" srcId="{74B44645-5CAA-409F-913D-93F1AD085B8B}" destId="{A4716596-A756-44F6-810C-DD79CAD7151A}" srcOrd="4" destOrd="0" presId="urn:microsoft.com/office/officeart/2005/8/layout/list1"/>
    <dgm:cxn modelId="{BDB68F48-87C0-47A4-91FE-D30753575F02}" type="presParOf" srcId="{A4716596-A756-44F6-810C-DD79CAD7151A}" destId="{73E23129-0E81-4A46-A984-A8E86D78056E}" srcOrd="0" destOrd="0" presId="urn:microsoft.com/office/officeart/2005/8/layout/list1"/>
    <dgm:cxn modelId="{613050C7-107A-418E-8AC1-EC5832C2BB32}" type="presParOf" srcId="{A4716596-A756-44F6-810C-DD79CAD7151A}" destId="{D6D4564E-A754-43F7-95C0-33EF87E841C4}" srcOrd="1" destOrd="0" presId="urn:microsoft.com/office/officeart/2005/8/layout/list1"/>
    <dgm:cxn modelId="{C160DD0A-22DB-4D07-9254-BBA7F302EA23}" type="presParOf" srcId="{74B44645-5CAA-409F-913D-93F1AD085B8B}" destId="{AEC360F4-B3E7-47DD-9147-D9CF7613E8E6}" srcOrd="5" destOrd="0" presId="urn:microsoft.com/office/officeart/2005/8/layout/list1"/>
    <dgm:cxn modelId="{12726E7C-7AE5-4590-B08A-FE528647C92B}" type="presParOf" srcId="{74B44645-5CAA-409F-913D-93F1AD085B8B}" destId="{094FE78D-602F-4333-8241-F7E342A6C7F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E53071-3552-4EDC-AAE6-9701EDC003A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CA"/>
        </a:p>
      </dgm:t>
    </dgm:pt>
    <dgm:pt modelId="{66C8E442-BAF8-47DB-B6FC-4245E966C9B6}">
      <dgm:prSet/>
      <dgm:spPr>
        <a:solidFill>
          <a:srgbClr val="374557"/>
        </a:solidFill>
      </dgm:spPr>
      <dgm:t>
        <a:bodyPr/>
        <a:lstStyle/>
        <a:p>
          <a:pPr rtl="0"/>
          <a:r>
            <a:rPr lang="en-CA" dirty="0">
              <a:latin typeface="Book Antiqua" panose="02040602050305030304" pitchFamily="18" charset="0"/>
            </a:rPr>
            <a:t>Single author</a:t>
          </a:r>
        </a:p>
      </dgm:t>
    </dgm:pt>
    <dgm:pt modelId="{0956D3C1-011E-4B82-BC09-6131C05EB845}" type="parTrans" cxnId="{6A2F56F3-4102-43B5-B396-63B1AEFB528C}">
      <dgm:prSet/>
      <dgm:spPr/>
      <dgm:t>
        <a:bodyPr/>
        <a:lstStyle/>
        <a:p>
          <a:endParaRPr lang="en-CA"/>
        </a:p>
      </dgm:t>
    </dgm:pt>
    <dgm:pt modelId="{F3E3AEC7-C9FC-4F61-ABAA-1FB1375692C7}" type="sibTrans" cxnId="{6A2F56F3-4102-43B5-B396-63B1AEFB528C}">
      <dgm:prSet/>
      <dgm:spPr/>
      <dgm:t>
        <a:bodyPr/>
        <a:lstStyle/>
        <a:p>
          <a:endParaRPr lang="en-CA"/>
        </a:p>
      </dgm:t>
    </dgm:pt>
    <dgm:pt modelId="{D98B3055-40B3-4654-B105-6D285BE93C44}">
      <dgm:prSet/>
      <dgm:spPr>
        <a:solidFill>
          <a:srgbClr val="4E617A"/>
        </a:solidFill>
      </dgm:spPr>
      <dgm:t>
        <a:bodyPr/>
        <a:lstStyle/>
        <a:p>
          <a:pPr rtl="0"/>
          <a:r>
            <a:rPr lang="en-CA" dirty="0">
              <a:latin typeface="Book Antiqua" panose="02040602050305030304" pitchFamily="18" charset="0"/>
            </a:rPr>
            <a:t>Two to twenty authors</a:t>
          </a:r>
        </a:p>
      </dgm:t>
    </dgm:pt>
    <dgm:pt modelId="{588DD3D3-0C0F-464D-AFEE-6D37EDB002CC}" type="parTrans" cxnId="{053458F4-AFAB-4943-A948-34E02ED20A84}">
      <dgm:prSet/>
      <dgm:spPr/>
      <dgm:t>
        <a:bodyPr/>
        <a:lstStyle/>
        <a:p>
          <a:endParaRPr lang="en-CA"/>
        </a:p>
      </dgm:t>
    </dgm:pt>
    <dgm:pt modelId="{21479C69-2160-4082-B223-B1799ADD0863}" type="sibTrans" cxnId="{053458F4-AFAB-4943-A948-34E02ED20A84}">
      <dgm:prSet/>
      <dgm:spPr/>
      <dgm:t>
        <a:bodyPr/>
        <a:lstStyle/>
        <a:p>
          <a:endParaRPr lang="en-CA"/>
        </a:p>
      </dgm:t>
    </dgm:pt>
    <dgm:pt modelId="{5D4EBE88-1AF2-4F09-882D-46C2B76701DF}">
      <dgm:prSet/>
      <dgm:spPr>
        <a:solidFill>
          <a:srgbClr val="5D7391"/>
        </a:solidFill>
      </dgm:spPr>
      <dgm:t>
        <a:bodyPr/>
        <a:lstStyle/>
        <a:p>
          <a:pPr rtl="0"/>
          <a:r>
            <a:rPr lang="en-CA" dirty="0">
              <a:latin typeface="Book Antiqua" panose="02040602050305030304" pitchFamily="18" charset="0"/>
            </a:rPr>
            <a:t>More than twenty authors</a:t>
          </a:r>
        </a:p>
      </dgm:t>
    </dgm:pt>
    <dgm:pt modelId="{D73C6FE3-7999-4528-B920-7019DA23E95D}" type="parTrans" cxnId="{6D2B8962-9BF6-4BA5-B0BC-CAC632C4DFB5}">
      <dgm:prSet/>
      <dgm:spPr/>
      <dgm:t>
        <a:bodyPr/>
        <a:lstStyle/>
        <a:p>
          <a:endParaRPr lang="en-CA"/>
        </a:p>
      </dgm:t>
    </dgm:pt>
    <dgm:pt modelId="{C86E0267-2A21-4655-B50D-C0CD71C36B57}" type="sibTrans" cxnId="{6D2B8962-9BF6-4BA5-B0BC-CAC632C4DFB5}">
      <dgm:prSet/>
      <dgm:spPr/>
      <dgm:t>
        <a:bodyPr/>
        <a:lstStyle/>
        <a:p>
          <a:endParaRPr lang="en-CA"/>
        </a:p>
      </dgm:t>
    </dgm:pt>
    <dgm:pt modelId="{F6AC0ED9-7117-4686-A867-B961C94663FF}" type="pres">
      <dgm:prSet presAssocID="{0EE53071-3552-4EDC-AAE6-9701EDC003AE}" presName="linear" presStyleCnt="0">
        <dgm:presLayoutVars>
          <dgm:animLvl val="lvl"/>
          <dgm:resizeHandles val="exact"/>
        </dgm:presLayoutVars>
      </dgm:prSet>
      <dgm:spPr/>
    </dgm:pt>
    <dgm:pt modelId="{0861B693-515A-464B-99E6-2E1BEDFB6B68}" type="pres">
      <dgm:prSet presAssocID="{66C8E442-BAF8-47DB-B6FC-4245E966C9B6}" presName="parentText" presStyleLbl="node1" presStyleIdx="0" presStyleCnt="3">
        <dgm:presLayoutVars>
          <dgm:chMax val="0"/>
          <dgm:bulletEnabled val="1"/>
        </dgm:presLayoutVars>
      </dgm:prSet>
      <dgm:spPr/>
    </dgm:pt>
    <dgm:pt modelId="{F12E4141-6693-45A2-AE42-BAEC3A509637}" type="pres">
      <dgm:prSet presAssocID="{F3E3AEC7-C9FC-4F61-ABAA-1FB1375692C7}" presName="spacer" presStyleCnt="0"/>
      <dgm:spPr/>
    </dgm:pt>
    <dgm:pt modelId="{6F0E99CC-A2A3-4BB1-864D-1433C73AA82F}" type="pres">
      <dgm:prSet presAssocID="{D98B3055-40B3-4654-B105-6D285BE93C44}" presName="parentText" presStyleLbl="node1" presStyleIdx="1" presStyleCnt="3">
        <dgm:presLayoutVars>
          <dgm:chMax val="0"/>
          <dgm:bulletEnabled val="1"/>
        </dgm:presLayoutVars>
      </dgm:prSet>
      <dgm:spPr/>
    </dgm:pt>
    <dgm:pt modelId="{8BA8F822-BFDE-445D-94DA-80F50C247BCD}" type="pres">
      <dgm:prSet presAssocID="{21479C69-2160-4082-B223-B1799ADD0863}" presName="spacer" presStyleCnt="0"/>
      <dgm:spPr/>
    </dgm:pt>
    <dgm:pt modelId="{25890B81-5E40-4F7E-BE09-8056AEB395A2}" type="pres">
      <dgm:prSet presAssocID="{5D4EBE88-1AF2-4F09-882D-46C2B76701DF}" presName="parentText" presStyleLbl="node1" presStyleIdx="2" presStyleCnt="3">
        <dgm:presLayoutVars>
          <dgm:chMax val="0"/>
          <dgm:bulletEnabled val="1"/>
        </dgm:presLayoutVars>
      </dgm:prSet>
      <dgm:spPr/>
    </dgm:pt>
  </dgm:ptLst>
  <dgm:cxnLst>
    <dgm:cxn modelId="{DF352E12-981F-4672-827F-A13FE708B292}" type="presOf" srcId="{66C8E442-BAF8-47DB-B6FC-4245E966C9B6}" destId="{0861B693-515A-464B-99E6-2E1BEDFB6B68}" srcOrd="0" destOrd="0" presId="urn:microsoft.com/office/officeart/2005/8/layout/vList2"/>
    <dgm:cxn modelId="{6D2B8962-9BF6-4BA5-B0BC-CAC632C4DFB5}" srcId="{0EE53071-3552-4EDC-AAE6-9701EDC003AE}" destId="{5D4EBE88-1AF2-4F09-882D-46C2B76701DF}" srcOrd="2" destOrd="0" parTransId="{D73C6FE3-7999-4528-B920-7019DA23E95D}" sibTransId="{C86E0267-2A21-4655-B50D-C0CD71C36B57}"/>
    <dgm:cxn modelId="{4130B369-E477-44DA-B171-F53AC5A890EE}" type="presOf" srcId="{D98B3055-40B3-4654-B105-6D285BE93C44}" destId="{6F0E99CC-A2A3-4BB1-864D-1433C73AA82F}" srcOrd="0" destOrd="0" presId="urn:microsoft.com/office/officeart/2005/8/layout/vList2"/>
    <dgm:cxn modelId="{19C14F6B-2745-443D-B3C5-5491B1A11461}" type="presOf" srcId="{0EE53071-3552-4EDC-AAE6-9701EDC003AE}" destId="{F6AC0ED9-7117-4686-A867-B961C94663FF}" srcOrd="0" destOrd="0" presId="urn:microsoft.com/office/officeart/2005/8/layout/vList2"/>
    <dgm:cxn modelId="{19836E76-005E-4D51-AF5F-E9B64E81D3EF}" type="presOf" srcId="{5D4EBE88-1AF2-4F09-882D-46C2B76701DF}" destId="{25890B81-5E40-4F7E-BE09-8056AEB395A2}" srcOrd="0" destOrd="0" presId="urn:microsoft.com/office/officeart/2005/8/layout/vList2"/>
    <dgm:cxn modelId="{6A2F56F3-4102-43B5-B396-63B1AEFB528C}" srcId="{0EE53071-3552-4EDC-AAE6-9701EDC003AE}" destId="{66C8E442-BAF8-47DB-B6FC-4245E966C9B6}" srcOrd="0" destOrd="0" parTransId="{0956D3C1-011E-4B82-BC09-6131C05EB845}" sibTransId="{F3E3AEC7-C9FC-4F61-ABAA-1FB1375692C7}"/>
    <dgm:cxn modelId="{053458F4-AFAB-4943-A948-34E02ED20A84}" srcId="{0EE53071-3552-4EDC-AAE6-9701EDC003AE}" destId="{D98B3055-40B3-4654-B105-6D285BE93C44}" srcOrd="1" destOrd="0" parTransId="{588DD3D3-0C0F-464D-AFEE-6D37EDB002CC}" sibTransId="{21479C69-2160-4082-B223-B1799ADD0863}"/>
    <dgm:cxn modelId="{D97C2455-EC34-43CC-B341-855B746C3D40}" type="presParOf" srcId="{F6AC0ED9-7117-4686-A867-B961C94663FF}" destId="{0861B693-515A-464B-99E6-2E1BEDFB6B68}" srcOrd="0" destOrd="0" presId="urn:microsoft.com/office/officeart/2005/8/layout/vList2"/>
    <dgm:cxn modelId="{B2CFF3BD-5508-4B79-B5D3-5F99BDE2B26C}" type="presParOf" srcId="{F6AC0ED9-7117-4686-A867-B961C94663FF}" destId="{F12E4141-6693-45A2-AE42-BAEC3A509637}" srcOrd="1" destOrd="0" presId="urn:microsoft.com/office/officeart/2005/8/layout/vList2"/>
    <dgm:cxn modelId="{A9A13FE0-1BBD-4753-929F-BFFB40A65077}" type="presParOf" srcId="{F6AC0ED9-7117-4686-A867-B961C94663FF}" destId="{6F0E99CC-A2A3-4BB1-864D-1433C73AA82F}" srcOrd="2" destOrd="0" presId="urn:microsoft.com/office/officeart/2005/8/layout/vList2"/>
    <dgm:cxn modelId="{29CFA06B-5E23-42A9-B52D-C4DEDB1014BD}" type="presParOf" srcId="{F6AC0ED9-7117-4686-A867-B961C94663FF}" destId="{8BA8F822-BFDE-445D-94DA-80F50C247BCD}" srcOrd="3" destOrd="0" presId="urn:microsoft.com/office/officeart/2005/8/layout/vList2"/>
    <dgm:cxn modelId="{2A04A4D2-288F-45FA-8A81-31FA8C3BD3E9}" type="presParOf" srcId="{F6AC0ED9-7117-4686-A867-B961C94663FF}" destId="{25890B81-5E40-4F7E-BE09-8056AEB395A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01A0C-F92C-4BC4-95B8-56DC2B1E429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6662EEE-A7C8-4063-95E6-970F2161BBE6}">
      <dgm:prSet custT="1"/>
      <dgm:spPr/>
      <dgm:t>
        <a:bodyPr/>
        <a:lstStyle/>
        <a:p>
          <a:r>
            <a:rPr lang="en-US" sz="3600" dirty="0">
              <a:latin typeface="Book Antiqua" panose="02040602050305030304" pitchFamily="18" charset="0"/>
            </a:rPr>
            <a:t>Three significant words or more require “quotation marks.”</a:t>
          </a:r>
        </a:p>
      </dgm:t>
    </dgm:pt>
    <dgm:pt modelId="{4025AC79-A6B6-469B-A9FC-2D2ECEDFD70A}" type="parTrans" cxnId="{C725D632-4A90-4BB5-9ED3-698B96EA1C75}">
      <dgm:prSet/>
      <dgm:spPr/>
      <dgm:t>
        <a:bodyPr/>
        <a:lstStyle/>
        <a:p>
          <a:endParaRPr lang="en-US"/>
        </a:p>
      </dgm:t>
    </dgm:pt>
    <dgm:pt modelId="{52AD1CBC-CF12-45F1-98BD-4C5DFF919939}" type="sibTrans" cxnId="{C725D632-4A90-4BB5-9ED3-698B96EA1C75}">
      <dgm:prSet/>
      <dgm:spPr/>
      <dgm:t>
        <a:bodyPr/>
        <a:lstStyle/>
        <a:p>
          <a:endParaRPr lang="en-US"/>
        </a:p>
      </dgm:t>
    </dgm:pt>
    <dgm:pt modelId="{9C1167F1-D38F-439C-A90C-EF86743395C6}">
      <dgm:prSet custT="1"/>
      <dgm:spPr/>
      <dgm:t>
        <a:bodyPr/>
        <a:lstStyle/>
        <a:p>
          <a:r>
            <a:rPr lang="en-US" sz="3600" dirty="0">
              <a:latin typeface="Book Antiqua" panose="02040602050305030304" pitchFamily="18" charset="0"/>
            </a:rPr>
            <a:t>Their citations require author’s name, year of publication, and a page number.</a:t>
          </a:r>
        </a:p>
      </dgm:t>
    </dgm:pt>
    <dgm:pt modelId="{29C9BBC1-AADF-4297-8494-3004A45F29BD}" type="parTrans" cxnId="{A320FAA1-F0C1-4C7F-A908-4C39B0E23606}">
      <dgm:prSet/>
      <dgm:spPr/>
      <dgm:t>
        <a:bodyPr/>
        <a:lstStyle/>
        <a:p>
          <a:endParaRPr lang="en-US"/>
        </a:p>
      </dgm:t>
    </dgm:pt>
    <dgm:pt modelId="{2057AB52-335B-4F61-B2ED-E2FC50BC85A6}" type="sibTrans" cxnId="{A320FAA1-F0C1-4C7F-A908-4C39B0E23606}">
      <dgm:prSet/>
      <dgm:spPr/>
      <dgm:t>
        <a:bodyPr/>
        <a:lstStyle/>
        <a:p>
          <a:endParaRPr lang="en-US"/>
        </a:p>
      </dgm:t>
    </dgm:pt>
    <dgm:pt modelId="{3122B6B8-873E-4D8E-898E-3491AE30C376}">
      <dgm:prSet custT="1"/>
      <dgm:spPr/>
      <dgm:t>
        <a:bodyPr/>
        <a:lstStyle/>
        <a:p>
          <a:r>
            <a:rPr lang="en-US" sz="3600" dirty="0">
              <a:latin typeface="Book Antiqua" panose="02040602050305030304" pitchFamily="18" charset="0"/>
            </a:rPr>
            <a:t>In APA, paraphrasing is preferred.</a:t>
          </a:r>
          <a:r>
            <a:rPr lang="en-US" sz="3600" dirty="0"/>
            <a:t> </a:t>
          </a:r>
        </a:p>
      </dgm:t>
    </dgm:pt>
    <dgm:pt modelId="{4B61E24E-29DD-4C61-806A-9CBB7A67B6F4}" type="parTrans" cxnId="{7209D3AC-1487-467C-99D1-33082C649353}">
      <dgm:prSet/>
      <dgm:spPr/>
      <dgm:t>
        <a:bodyPr/>
        <a:lstStyle/>
        <a:p>
          <a:endParaRPr lang="en-US"/>
        </a:p>
      </dgm:t>
    </dgm:pt>
    <dgm:pt modelId="{228200CB-AEDB-4BE4-BF48-C8C877F44AF8}" type="sibTrans" cxnId="{7209D3AC-1487-467C-99D1-33082C649353}">
      <dgm:prSet/>
      <dgm:spPr/>
      <dgm:t>
        <a:bodyPr/>
        <a:lstStyle/>
        <a:p>
          <a:endParaRPr lang="en-US"/>
        </a:p>
      </dgm:t>
    </dgm:pt>
    <dgm:pt modelId="{8266C99F-5F46-4B4D-929C-369C4CEE2F1F}" type="pres">
      <dgm:prSet presAssocID="{F5E01A0C-F92C-4BC4-95B8-56DC2B1E429D}" presName="vert0" presStyleCnt="0">
        <dgm:presLayoutVars>
          <dgm:dir/>
          <dgm:animOne val="branch"/>
          <dgm:animLvl val="lvl"/>
        </dgm:presLayoutVars>
      </dgm:prSet>
      <dgm:spPr/>
    </dgm:pt>
    <dgm:pt modelId="{9C520C70-2229-4986-A270-335D12BDA03B}" type="pres">
      <dgm:prSet presAssocID="{06662EEE-A7C8-4063-95E6-970F2161BBE6}" presName="thickLine" presStyleLbl="alignNode1" presStyleIdx="0" presStyleCnt="3"/>
      <dgm:spPr/>
    </dgm:pt>
    <dgm:pt modelId="{629A293A-3F39-4357-8E0B-3DDFF1FD65B0}" type="pres">
      <dgm:prSet presAssocID="{06662EEE-A7C8-4063-95E6-970F2161BBE6}" presName="horz1" presStyleCnt="0"/>
      <dgm:spPr/>
    </dgm:pt>
    <dgm:pt modelId="{A8338869-342A-40D8-88B4-9F9E5A5DF60E}" type="pres">
      <dgm:prSet presAssocID="{06662EEE-A7C8-4063-95E6-970F2161BBE6}" presName="tx1" presStyleLbl="revTx" presStyleIdx="0" presStyleCnt="3"/>
      <dgm:spPr/>
    </dgm:pt>
    <dgm:pt modelId="{44C664C4-7405-4F95-BECA-03DFEEEE12F4}" type="pres">
      <dgm:prSet presAssocID="{06662EEE-A7C8-4063-95E6-970F2161BBE6}" presName="vert1" presStyleCnt="0"/>
      <dgm:spPr/>
    </dgm:pt>
    <dgm:pt modelId="{9962B7D4-1977-4FD8-803D-2B6CBD0553B6}" type="pres">
      <dgm:prSet presAssocID="{9C1167F1-D38F-439C-A90C-EF86743395C6}" presName="thickLine" presStyleLbl="alignNode1" presStyleIdx="1" presStyleCnt="3"/>
      <dgm:spPr/>
    </dgm:pt>
    <dgm:pt modelId="{2FCC94E8-33BD-4ADF-AE51-62F32B4695CA}" type="pres">
      <dgm:prSet presAssocID="{9C1167F1-D38F-439C-A90C-EF86743395C6}" presName="horz1" presStyleCnt="0"/>
      <dgm:spPr/>
    </dgm:pt>
    <dgm:pt modelId="{4DA9888A-29EF-45FD-B2D9-D80A2BB8F02A}" type="pres">
      <dgm:prSet presAssocID="{9C1167F1-D38F-439C-A90C-EF86743395C6}" presName="tx1" presStyleLbl="revTx" presStyleIdx="1" presStyleCnt="3"/>
      <dgm:spPr/>
    </dgm:pt>
    <dgm:pt modelId="{99FCAC0C-32AE-4B8F-8C19-01D4323FCFC6}" type="pres">
      <dgm:prSet presAssocID="{9C1167F1-D38F-439C-A90C-EF86743395C6}" presName="vert1" presStyleCnt="0"/>
      <dgm:spPr/>
    </dgm:pt>
    <dgm:pt modelId="{D47CB9CC-4173-4FFA-B6B0-2DEA8CEDBBE0}" type="pres">
      <dgm:prSet presAssocID="{3122B6B8-873E-4D8E-898E-3491AE30C376}" presName="thickLine" presStyleLbl="alignNode1" presStyleIdx="2" presStyleCnt="3"/>
      <dgm:spPr/>
    </dgm:pt>
    <dgm:pt modelId="{9C9A08E0-7116-451C-8956-03FCF4A2DC40}" type="pres">
      <dgm:prSet presAssocID="{3122B6B8-873E-4D8E-898E-3491AE30C376}" presName="horz1" presStyleCnt="0"/>
      <dgm:spPr/>
    </dgm:pt>
    <dgm:pt modelId="{D22C6ABA-8E20-4D31-8AFB-FA698317BBD1}" type="pres">
      <dgm:prSet presAssocID="{3122B6B8-873E-4D8E-898E-3491AE30C376}" presName="tx1" presStyleLbl="revTx" presStyleIdx="2" presStyleCnt="3"/>
      <dgm:spPr/>
    </dgm:pt>
    <dgm:pt modelId="{9DF161B4-B40D-4EEA-8704-3531C1B2DA09}" type="pres">
      <dgm:prSet presAssocID="{3122B6B8-873E-4D8E-898E-3491AE30C376}" presName="vert1" presStyleCnt="0"/>
      <dgm:spPr/>
    </dgm:pt>
  </dgm:ptLst>
  <dgm:cxnLst>
    <dgm:cxn modelId="{C725D632-4A90-4BB5-9ED3-698B96EA1C75}" srcId="{F5E01A0C-F92C-4BC4-95B8-56DC2B1E429D}" destId="{06662EEE-A7C8-4063-95E6-970F2161BBE6}" srcOrd="0" destOrd="0" parTransId="{4025AC79-A6B6-469B-A9FC-2D2ECEDFD70A}" sibTransId="{52AD1CBC-CF12-45F1-98BD-4C5DFF919939}"/>
    <dgm:cxn modelId="{5BDE2D4D-B21A-4DB5-B821-904535FA6AD0}" type="presOf" srcId="{06662EEE-A7C8-4063-95E6-970F2161BBE6}" destId="{A8338869-342A-40D8-88B4-9F9E5A5DF60E}" srcOrd="0" destOrd="0" presId="urn:microsoft.com/office/officeart/2008/layout/LinedList"/>
    <dgm:cxn modelId="{A320FAA1-F0C1-4C7F-A908-4C39B0E23606}" srcId="{F5E01A0C-F92C-4BC4-95B8-56DC2B1E429D}" destId="{9C1167F1-D38F-439C-A90C-EF86743395C6}" srcOrd="1" destOrd="0" parTransId="{29C9BBC1-AADF-4297-8494-3004A45F29BD}" sibTransId="{2057AB52-335B-4F61-B2ED-E2FC50BC85A6}"/>
    <dgm:cxn modelId="{7209D3AC-1487-467C-99D1-33082C649353}" srcId="{F5E01A0C-F92C-4BC4-95B8-56DC2B1E429D}" destId="{3122B6B8-873E-4D8E-898E-3491AE30C376}" srcOrd="2" destOrd="0" parTransId="{4B61E24E-29DD-4C61-806A-9CBB7A67B6F4}" sibTransId="{228200CB-AEDB-4BE4-BF48-C8C877F44AF8}"/>
    <dgm:cxn modelId="{1FE1C9C1-D20E-4E5B-B70A-A1C4D816EE83}" type="presOf" srcId="{3122B6B8-873E-4D8E-898E-3491AE30C376}" destId="{D22C6ABA-8E20-4D31-8AFB-FA698317BBD1}" srcOrd="0" destOrd="0" presId="urn:microsoft.com/office/officeart/2008/layout/LinedList"/>
    <dgm:cxn modelId="{2F5E8DDA-BF6E-4EFF-B213-D489351C8C4E}" type="presOf" srcId="{F5E01A0C-F92C-4BC4-95B8-56DC2B1E429D}" destId="{8266C99F-5F46-4B4D-929C-369C4CEE2F1F}" srcOrd="0" destOrd="0" presId="urn:microsoft.com/office/officeart/2008/layout/LinedList"/>
    <dgm:cxn modelId="{EFC300E5-8933-4290-9D07-D934334719DD}" type="presOf" srcId="{9C1167F1-D38F-439C-A90C-EF86743395C6}" destId="{4DA9888A-29EF-45FD-B2D9-D80A2BB8F02A}" srcOrd="0" destOrd="0" presId="urn:microsoft.com/office/officeart/2008/layout/LinedList"/>
    <dgm:cxn modelId="{3C3002D1-7B5A-43EA-8FB3-0C4C987EB679}" type="presParOf" srcId="{8266C99F-5F46-4B4D-929C-369C4CEE2F1F}" destId="{9C520C70-2229-4986-A270-335D12BDA03B}" srcOrd="0" destOrd="0" presId="urn:microsoft.com/office/officeart/2008/layout/LinedList"/>
    <dgm:cxn modelId="{13C3AFF6-D3E7-48EF-AC47-03770F57A47C}" type="presParOf" srcId="{8266C99F-5F46-4B4D-929C-369C4CEE2F1F}" destId="{629A293A-3F39-4357-8E0B-3DDFF1FD65B0}" srcOrd="1" destOrd="0" presId="urn:microsoft.com/office/officeart/2008/layout/LinedList"/>
    <dgm:cxn modelId="{FAAA0C80-845D-440B-B167-B72D860C4915}" type="presParOf" srcId="{629A293A-3F39-4357-8E0B-3DDFF1FD65B0}" destId="{A8338869-342A-40D8-88B4-9F9E5A5DF60E}" srcOrd="0" destOrd="0" presId="urn:microsoft.com/office/officeart/2008/layout/LinedList"/>
    <dgm:cxn modelId="{86648995-45DC-463E-98A3-3F2257584A17}" type="presParOf" srcId="{629A293A-3F39-4357-8E0B-3DDFF1FD65B0}" destId="{44C664C4-7405-4F95-BECA-03DFEEEE12F4}" srcOrd="1" destOrd="0" presId="urn:microsoft.com/office/officeart/2008/layout/LinedList"/>
    <dgm:cxn modelId="{D5AFFEDB-8E09-4E2A-9EB2-59AD8FFDE476}" type="presParOf" srcId="{8266C99F-5F46-4B4D-929C-369C4CEE2F1F}" destId="{9962B7D4-1977-4FD8-803D-2B6CBD0553B6}" srcOrd="2" destOrd="0" presId="urn:microsoft.com/office/officeart/2008/layout/LinedList"/>
    <dgm:cxn modelId="{088E7E4A-C422-4D78-B5F2-55B903A34429}" type="presParOf" srcId="{8266C99F-5F46-4B4D-929C-369C4CEE2F1F}" destId="{2FCC94E8-33BD-4ADF-AE51-62F32B4695CA}" srcOrd="3" destOrd="0" presId="urn:microsoft.com/office/officeart/2008/layout/LinedList"/>
    <dgm:cxn modelId="{F59D5253-AF29-4896-A8A8-4EF1617F5CAC}" type="presParOf" srcId="{2FCC94E8-33BD-4ADF-AE51-62F32B4695CA}" destId="{4DA9888A-29EF-45FD-B2D9-D80A2BB8F02A}" srcOrd="0" destOrd="0" presId="urn:microsoft.com/office/officeart/2008/layout/LinedList"/>
    <dgm:cxn modelId="{BB02F049-785D-4ED7-B861-E023FADFCDA0}" type="presParOf" srcId="{2FCC94E8-33BD-4ADF-AE51-62F32B4695CA}" destId="{99FCAC0C-32AE-4B8F-8C19-01D4323FCFC6}" srcOrd="1" destOrd="0" presId="urn:microsoft.com/office/officeart/2008/layout/LinedList"/>
    <dgm:cxn modelId="{452DD2BB-82E4-44B0-821E-29E4E57ADDF5}" type="presParOf" srcId="{8266C99F-5F46-4B4D-929C-369C4CEE2F1F}" destId="{D47CB9CC-4173-4FFA-B6B0-2DEA8CEDBBE0}" srcOrd="4" destOrd="0" presId="urn:microsoft.com/office/officeart/2008/layout/LinedList"/>
    <dgm:cxn modelId="{5D278A05-C5EA-47DE-A936-A0591B285F2D}" type="presParOf" srcId="{8266C99F-5F46-4B4D-929C-369C4CEE2F1F}" destId="{9C9A08E0-7116-451C-8956-03FCF4A2DC40}" srcOrd="5" destOrd="0" presId="urn:microsoft.com/office/officeart/2008/layout/LinedList"/>
    <dgm:cxn modelId="{45E90CFE-37FE-491D-AC6D-6AB23FF1CA52}" type="presParOf" srcId="{9C9A08E0-7116-451C-8956-03FCF4A2DC40}" destId="{D22C6ABA-8E20-4D31-8AFB-FA698317BBD1}" srcOrd="0" destOrd="0" presId="urn:microsoft.com/office/officeart/2008/layout/LinedList"/>
    <dgm:cxn modelId="{9F215194-FCB5-448D-B098-D05A7680DF69}" type="presParOf" srcId="{9C9A08E0-7116-451C-8956-03FCF4A2DC40}" destId="{9DF161B4-B40D-4EEA-8704-3531C1B2DA0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7E34AB-6C40-4672-936F-169D87A2328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2D4B83D-D980-43D4-9731-638039B0939A}">
      <dgm:prSet/>
      <dgm:spPr/>
      <dgm:t>
        <a:bodyPr/>
        <a:lstStyle/>
        <a:p>
          <a:r>
            <a:rPr lang="en-US" dirty="0">
              <a:latin typeface="Book Antiqua" panose="02040602050305030304" pitchFamily="18" charset="0"/>
            </a:rPr>
            <a:t>Frame ideas from the source in your own words.</a:t>
          </a:r>
        </a:p>
      </dgm:t>
    </dgm:pt>
    <dgm:pt modelId="{63D825E4-2F20-48F8-B597-6ABED76A5F62}" type="parTrans" cxnId="{987FC95B-7471-4730-819E-5E63A7C83C37}">
      <dgm:prSet/>
      <dgm:spPr/>
      <dgm:t>
        <a:bodyPr/>
        <a:lstStyle/>
        <a:p>
          <a:endParaRPr lang="en-US"/>
        </a:p>
      </dgm:t>
    </dgm:pt>
    <dgm:pt modelId="{9030A999-9E29-4EA9-AB9D-23BE9CA397B0}" type="sibTrans" cxnId="{987FC95B-7471-4730-819E-5E63A7C83C37}">
      <dgm:prSet/>
      <dgm:spPr/>
      <dgm:t>
        <a:bodyPr/>
        <a:lstStyle/>
        <a:p>
          <a:endParaRPr lang="en-US"/>
        </a:p>
      </dgm:t>
    </dgm:pt>
    <dgm:pt modelId="{085846B2-64F8-4FD1-99D0-4940925795C4}">
      <dgm:prSet/>
      <dgm:spPr/>
      <dgm:t>
        <a:bodyPr/>
        <a:lstStyle/>
        <a:p>
          <a:r>
            <a:rPr lang="en-US" dirty="0">
              <a:latin typeface="Book Antiqua" panose="02040602050305030304" pitchFamily="18" charset="0"/>
            </a:rPr>
            <a:t>The authors last name and year of publication is required.</a:t>
          </a:r>
        </a:p>
      </dgm:t>
    </dgm:pt>
    <dgm:pt modelId="{A8E7BC1E-BEFC-4F71-9C7D-5F8A480B599D}" type="parTrans" cxnId="{3D48C4F3-1819-418C-A40A-E40140244F16}">
      <dgm:prSet/>
      <dgm:spPr/>
      <dgm:t>
        <a:bodyPr/>
        <a:lstStyle/>
        <a:p>
          <a:endParaRPr lang="en-US"/>
        </a:p>
      </dgm:t>
    </dgm:pt>
    <dgm:pt modelId="{D986E199-F37A-4D63-A55E-070C246F69D0}" type="sibTrans" cxnId="{3D48C4F3-1819-418C-A40A-E40140244F16}">
      <dgm:prSet/>
      <dgm:spPr/>
      <dgm:t>
        <a:bodyPr/>
        <a:lstStyle/>
        <a:p>
          <a:endParaRPr lang="en-US"/>
        </a:p>
      </dgm:t>
    </dgm:pt>
    <dgm:pt modelId="{36B1BE71-363A-41B5-A39C-20A3955B2EFA}">
      <dgm:prSet/>
      <dgm:spPr/>
      <dgm:t>
        <a:bodyPr/>
        <a:lstStyle/>
        <a:p>
          <a:r>
            <a:rPr lang="en-US" dirty="0">
              <a:latin typeface="Book Antiqua" panose="02040602050305030304" pitchFamily="18" charset="0"/>
            </a:rPr>
            <a:t>Creates consistency when citing material written in a different tense or perspective. </a:t>
          </a:r>
        </a:p>
      </dgm:t>
    </dgm:pt>
    <dgm:pt modelId="{D7255B25-62CE-496C-BC0A-260CA37D255F}" type="parTrans" cxnId="{0B68A351-5268-4C80-8A20-F37A9F948A17}">
      <dgm:prSet/>
      <dgm:spPr/>
      <dgm:t>
        <a:bodyPr/>
        <a:lstStyle/>
        <a:p>
          <a:endParaRPr lang="en-US"/>
        </a:p>
      </dgm:t>
    </dgm:pt>
    <dgm:pt modelId="{ED8C58A5-494C-415C-ACCC-FF5DB0CAB3A3}" type="sibTrans" cxnId="{0B68A351-5268-4C80-8A20-F37A9F948A17}">
      <dgm:prSet/>
      <dgm:spPr/>
      <dgm:t>
        <a:bodyPr/>
        <a:lstStyle/>
        <a:p>
          <a:endParaRPr lang="en-US"/>
        </a:p>
      </dgm:t>
    </dgm:pt>
    <dgm:pt modelId="{9AC0B47B-AB51-4F18-8FA7-C396F1219022}" type="pres">
      <dgm:prSet presAssocID="{1C7E34AB-6C40-4672-936F-169D87A23282}" presName="vert0" presStyleCnt="0">
        <dgm:presLayoutVars>
          <dgm:dir/>
          <dgm:animOne val="branch"/>
          <dgm:animLvl val="lvl"/>
        </dgm:presLayoutVars>
      </dgm:prSet>
      <dgm:spPr/>
    </dgm:pt>
    <dgm:pt modelId="{0CEEE3F1-FDA7-412B-B3C4-1935E4FB1732}" type="pres">
      <dgm:prSet presAssocID="{92D4B83D-D980-43D4-9731-638039B0939A}" presName="thickLine" presStyleLbl="alignNode1" presStyleIdx="0" presStyleCnt="3"/>
      <dgm:spPr/>
    </dgm:pt>
    <dgm:pt modelId="{0D536458-FA0B-49CF-8398-FAC5CCA0952B}" type="pres">
      <dgm:prSet presAssocID="{92D4B83D-D980-43D4-9731-638039B0939A}" presName="horz1" presStyleCnt="0"/>
      <dgm:spPr/>
    </dgm:pt>
    <dgm:pt modelId="{08DE6835-111F-48D2-9319-25E1F750E093}" type="pres">
      <dgm:prSet presAssocID="{92D4B83D-D980-43D4-9731-638039B0939A}" presName="tx1" presStyleLbl="revTx" presStyleIdx="0" presStyleCnt="3"/>
      <dgm:spPr/>
    </dgm:pt>
    <dgm:pt modelId="{F95D295F-D4AD-4942-866C-9125120BB758}" type="pres">
      <dgm:prSet presAssocID="{92D4B83D-D980-43D4-9731-638039B0939A}" presName="vert1" presStyleCnt="0"/>
      <dgm:spPr/>
    </dgm:pt>
    <dgm:pt modelId="{42AE5BEB-E52F-4715-9E94-9FD122BB167F}" type="pres">
      <dgm:prSet presAssocID="{085846B2-64F8-4FD1-99D0-4940925795C4}" presName="thickLine" presStyleLbl="alignNode1" presStyleIdx="1" presStyleCnt="3"/>
      <dgm:spPr/>
    </dgm:pt>
    <dgm:pt modelId="{979C0E68-1ABC-4240-B921-F5A5EF64CFAD}" type="pres">
      <dgm:prSet presAssocID="{085846B2-64F8-4FD1-99D0-4940925795C4}" presName="horz1" presStyleCnt="0"/>
      <dgm:spPr/>
    </dgm:pt>
    <dgm:pt modelId="{734C6BA2-D5D2-4BF9-8A48-4ED07AB66D13}" type="pres">
      <dgm:prSet presAssocID="{085846B2-64F8-4FD1-99D0-4940925795C4}" presName="tx1" presStyleLbl="revTx" presStyleIdx="1" presStyleCnt="3"/>
      <dgm:spPr/>
    </dgm:pt>
    <dgm:pt modelId="{42DC54EF-6B83-4056-B0AF-09E8C6B47DDB}" type="pres">
      <dgm:prSet presAssocID="{085846B2-64F8-4FD1-99D0-4940925795C4}" presName="vert1" presStyleCnt="0"/>
      <dgm:spPr/>
    </dgm:pt>
    <dgm:pt modelId="{3F022612-89AB-4715-A2B5-8CB1D190BBC6}" type="pres">
      <dgm:prSet presAssocID="{36B1BE71-363A-41B5-A39C-20A3955B2EFA}" presName="thickLine" presStyleLbl="alignNode1" presStyleIdx="2" presStyleCnt="3"/>
      <dgm:spPr/>
    </dgm:pt>
    <dgm:pt modelId="{DB327F4A-04FA-48FF-8189-7EC2CE50C748}" type="pres">
      <dgm:prSet presAssocID="{36B1BE71-363A-41B5-A39C-20A3955B2EFA}" presName="horz1" presStyleCnt="0"/>
      <dgm:spPr/>
    </dgm:pt>
    <dgm:pt modelId="{AFC795DF-B061-468C-9A70-F27EFD6B57F7}" type="pres">
      <dgm:prSet presAssocID="{36B1BE71-363A-41B5-A39C-20A3955B2EFA}" presName="tx1" presStyleLbl="revTx" presStyleIdx="2" presStyleCnt="3"/>
      <dgm:spPr/>
    </dgm:pt>
    <dgm:pt modelId="{DFF0EBB9-6298-42BC-BD50-443B0A0DE5D9}" type="pres">
      <dgm:prSet presAssocID="{36B1BE71-363A-41B5-A39C-20A3955B2EFA}" presName="vert1" presStyleCnt="0"/>
      <dgm:spPr/>
    </dgm:pt>
  </dgm:ptLst>
  <dgm:cxnLst>
    <dgm:cxn modelId="{14BB1A36-11E7-4FE7-B1BF-71BF3D77FC02}" type="presOf" srcId="{36B1BE71-363A-41B5-A39C-20A3955B2EFA}" destId="{AFC795DF-B061-468C-9A70-F27EFD6B57F7}" srcOrd="0" destOrd="0" presId="urn:microsoft.com/office/officeart/2008/layout/LinedList"/>
    <dgm:cxn modelId="{3B91163A-60C3-4FF6-96DF-B01322347DA7}" type="presOf" srcId="{085846B2-64F8-4FD1-99D0-4940925795C4}" destId="{734C6BA2-D5D2-4BF9-8A48-4ED07AB66D13}" srcOrd="0" destOrd="0" presId="urn:microsoft.com/office/officeart/2008/layout/LinedList"/>
    <dgm:cxn modelId="{987FC95B-7471-4730-819E-5E63A7C83C37}" srcId="{1C7E34AB-6C40-4672-936F-169D87A23282}" destId="{92D4B83D-D980-43D4-9731-638039B0939A}" srcOrd="0" destOrd="0" parTransId="{63D825E4-2F20-48F8-B597-6ABED76A5F62}" sibTransId="{9030A999-9E29-4EA9-AB9D-23BE9CA397B0}"/>
    <dgm:cxn modelId="{0B68A351-5268-4C80-8A20-F37A9F948A17}" srcId="{1C7E34AB-6C40-4672-936F-169D87A23282}" destId="{36B1BE71-363A-41B5-A39C-20A3955B2EFA}" srcOrd="2" destOrd="0" parTransId="{D7255B25-62CE-496C-BC0A-260CA37D255F}" sibTransId="{ED8C58A5-494C-415C-ACCC-FF5DB0CAB3A3}"/>
    <dgm:cxn modelId="{5DC2C555-E1DA-40DD-AD66-BB57635F0BF9}" type="presOf" srcId="{92D4B83D-D980-43D4-9731-638039B0939A}" destId="{08DE6835-111F-48D2-9319-25E1F750E093}" srcOrd="0" destOrd="0" presId="urn:microsoft.com/office/officeart/2008/layout/LinedList"/>
    <dgm:cxn modelId="{C1DBD285-7070-4324-8021-CE3CEB4F031C}" type="presOf" srcId="{1C7E34AB-6C40-4672-936F-169D87A23282}" destId="{9AC0B47B-AB51-4F18-8FA7-C396F1219022}" srcOrd="0" destOrd="0" presId="urn:microsoft.com/office/officeart/2008/layout/LinedList"/>
    <dgm:cxn modelId="{3D48C4F3-1819-418C-A40A-E40140244F16}" srcId="{1C7E34AB-6C40-4672-936F-169D87A23282}" destId="{085846B2-64F8-4FD1-99D0-4940925795C4}" srcOrd="1" destOrd="0" parTransId="{A8E7BC1E-BEFC-4F71-9C7D-5F8A480B599D}" sibTransId="{D986E199-F37A-4D63-A55E-070C246F69D0}"/>
    <dgm:cxn modelId="{016DC5BE-D908-4ADB-A1C5-063E449D994F}" type="presParOf" srcId="{9AC0B47B-AB51-4F18-8FA7-C396F1219022}" destId="{0CEEE3F1-FDA7-412B-B3C4-1935E4FB1732}" srcOrd="0" destOrd="0" presId="urn:microsoft.com/office/officeart/2008/layout/LinedList"/>
    <dgm:cxn modelId="{1440625F-A821-415C-A916-EB106D23F6DD}" type="presParOf" srcId="{9AC0B47B-AB51-4F18-8FA7-C396F1219022}" destId="{0D536458-FA0B-49CF-8398-FAC5CCA0952B}" srcOrd="1" destOrd="0" presId="urn:microsoft.com/office/officeart/2008/layout/LinedList"/>
    <dgm:cxn modelId="{A4F47E17-7B81-43CD-BCAC-0822CD7A63D1}" type="presParOf" srcId="{0D536458-FA0B-49CF-8398-FAC5CCA0952B}" destId="{08DE6835-111F-48D2-9319-25E1F750E093}" srcOrd="0" destOrd="0" presId="urn:microsoft.com/office/officeart/2008/layout/LinedList"/>
    <dgm:cxn modelId="{61BC8021-08F5-409B-BC1E-6E9BD4E20BEF}" type="presParOf" srcId="{0D536458-FA0B-49CF-8398-FAC5CCA0952B}" destId="{F95D295F-D4AD-4942-866C-9125120BB758}" srcOrd="1" destOrd="0" presId="urn:microsoft.com/office/officeart/2008/layout/LinedList"/>
    <dgm:cxn modelId="{B99DDADA-087F-4C41-B328-9D4AC2591B5F}" type="presParOf" srcId="{9AC0B47B-AB51-4F18-8FA7-C396F1219022}" destId="{42AE5BEB-E52F-4715-9E94-9FD122BB167F}" srcOrd="2" destOrd="0" presId="urn:microsoft.com/office/officeart/2008/layout/LinedList"/>
    <dgm:cxn modelId="{C697EDC4-8DC8-49D5-A58C-ED7FB1F644FB}" type="presParOf" srcId="{9AC0B47B-AB51-4F18-8FA7-C396F1219022}" destId="{979C0E68-1ABC-4240-B921-F5A5EF64CFAD}" srcOrd="3" destOrd="0" presId="urn:microsoft.com/office/officeart/2008/layout/LinedList"/>
    <dgm:cxn modelId="{C35A1C22-2D9B-43D6-887C-9BA9B85FFB9B}" type="presParOf" srcId="{979C0E68-1ABC-4240-B921-F5A5EF64CFAD}" destId="{734C6BA2-D5D2-4BF9-8A48-4ED07AB66D13}" srcOrd="0" destOrd="0" presId="urn:microsoft.com/office/officeart/2008/layout/LinedList"/>
    <dgm:cxn modelId="{B6F4F933-A27D-451A-B898-280523AD9AE8}" type="presParOf" srcId="{979C0E68-1ABC-4240-B921-F5A5EF64CFAD}" destId="{42DC54EF-6B83-4056-B0AF-09E8C6B47DDB}" srcOrd="1" destOrd="0" presId="urn:microsoft.com/office/officeart/2008/layout/LinedList"/>
    <dgm:cxn modelId="{D7A157DE-4B2F-421D-9AFA-CE2651B1BDF9}" type="presParOf" srcId="{9AC0B47B-AB51-4F18-8FA7-C396F1219022}" destId="{3F022612-89AB-4715-A2B5-8CB1D190BBC6}" srcOrd="4" destOrd="0" presId="urn:microsoft.com/office/officeart/2008/layout/LinedList"/>
    <dgm:cxn modelId="{C4272438-2736-4E08-892B-910A08CED6DE}" type="presParOf" srcId="{9AC0B47B-AB51-4F18-8FA7-C396F1219022}" destId="{DB327F4A-04FA-48FF-8189-7EC2CE50C748}" srcOrd="5" destOrd="0" presId="urn:microsoft.com/office/officeart/2008/layout/LinedList"/>
    <dgm:cxn modelId="{789145D2-FB0E-4545-B3B8-E21A04F11974}" type="presParOf" srcId="{DB327F4A-04FA-48FF-8189-7EC2CE50C748}" destId="{AFC795DF-B061-468C-9A70-F27EFD6B57F7}" srcOrd="0" destOrd="0" presId="urn:microsoft.com/office/officeart/2008/layout/LinedList"/>
    <dgm:cxn modelId="{A7B41806-8BF5-443C-ACA8-1ABECE3A0042}" type="presParOf" srcId="{DB327F4A-04FA-48FF-8189-7EC2CE50C748}" destId="{DFF0EBB9-6298-42BC-BD50-443B0A0DE5D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25085-9727-443B-95AC-2446D3CABE0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BEBE5DC-5045-4DB2-AFB4-6E6F74537383}">
      <dgm:prSet/>
      <dgm:spPr/>
      <dgm:t>
        <a:bodyPr/>
        <a:lstStyle/>
        <a:p>
          <a:r>
            <a:rPr lang="en-US" dirty="0">
              <a:latin typeface="Book Antiqua" panose="02040602050305030304" pitchFamily="18" charset="0"/>
            </a:rPr>
            <a:t>A summary is simply an outline of the key points to an argument put in a succinct way.</a:t>
          </a:r>
        </a:p>
      </dgm:t>
    </dgm:pt>
    <dgm:pt modelId="{39421180-32A0-41C7-893A-9D061B8AB264}" type="parTrans" cxnId="{8793DEB2-91C5-4199-90C0-EC6D121011C0}">
      <dgm:prSet/>
      <dgm:spPr/>
      <dgm:t>
        <a:bodyPr/>
        <a:lstStyle/>
        <a:p>
          <a:endParaRPr lang="en-US"/>
        </a:p>
      </dgm:t>
    </dgm:pt>
    <dgm:pt modelId="{DB5636AB-501B-46FD-8FFC-198AFFF3741F}" type="sibTrans" cxnId="{8793DEB2-91C5-4199-90C0-EC6D121011C0}">
      <dgm:prSet/>
      <dgm:spPr/>
      <dgm:t>
        <a:bodyPr/>
        <a:lstStyle/>
        <a:p>
          <a:endParaRPr lang="en-US"/>
        </a:p>
      </dgm:t>
    </dgm:pt>
    <dgm:pt modelId="{19939256-4CBB-4DC2-8553-3A629CCA60DA}">
      <dgm:prSet/>
      <dgm:spPr/>
      <dgm:t>
        <a:bodyPr/>
        <a:lstStyle/>
        <a:p>
          <a:r>
            <a:rPr lang="en-US" dirty="0">
              <a:latin typeface="Book Antiqua" panose="02040602050305030304" pitchFamily="18" charset="0"/>
            </a:rPr>
            <a:t>This is done to minimize the number of words you use, and focus on key points relevant to your argument</a:t>
          </a:r>
          <a:r>
            <a:rPr lang="en-US" dirty="0"/>
            <a:t>. </a:t>
          </a:r>
        </a:p>
      </dgm:t>
    </dgm:pt>
    <dgm:pt modelId="{70049D79-F4D9-4722-9C0B-8B06C5DB91D6}" type="parTrans" cxnId="{A4B4C328-4333-4F24-942F-8C6C0569BD41}">
      <dgm:prSet/>
      <dgm:spPr/>
      <dgm:t>
        <a:bodyPr/>
        <a:lstStyle/>
        <a:p>
          <a:endParaRPr lang="en-US"/>
        </a:p>
      </dgm:t>
    </dgm:pt>
    <dgm:pt modelId="{67075452-D3B4-4848-B57E-F79A1234175F}" type="sibTrans" cxnId="{A4B4C328-4333-4F24-942F-8C6C0569BD41}">
      <dgm:prSet/>
      <dgm:spPr/>
      <dgm:t>
        <a:bodyPr/>
        <a:lstStyle/>
        <a:p>
          <a:endParaRPr lang="en-US"/>
        </a:p>
      </dgm:t>
    </dgm:pt>
    <dgm:pt modelId="{945CE94F-41CC-486D-9492-C3D9FF7FFC2C}">
      <dgm:prSet/>
      <dgm:spPr/>
      <dgm:t>
        <a:bodyPr/>
        <a:lstStyle/>
        <a:p>
          <a:r>
            <a:rPr lang="en-US" dirty="0">
              <a:latin typeface="Book Antiqua" panose="02040602050305030304" pitchFamily="18" charset="0"/>
            </a:rPr>
            <a:t>The authors last name and year of publication is required.</a:t>
          </a:r>
        </a:p>
      </dgm:t>
    </dgm:pt>
    <dgm:pt modelId="{CDCA7111-D934-4316-844C-4B2DA28BC420}" type="parTrans" cxnId="{7A31D31E-9F4B-4979-87BD-1B8D36222B34}">
      <dgm:prSet/>
      <dgm:spPr/>
      <dgm:t>
        <a:bodyPr/>
        <a:lstStyle/>
        <a:p>
          <a:endParaRPr lang="en-US"/>
        </a:p>
      </dgm:t>
    </dgm:pt>
    <dgm:pt modelId="{6D5B7026-34A7-4080-A01C-952A51EFA567}" type="sibTrans" cxnId="{7A31D31E-9F4B-4979-87BD-1B8D36222B34}">
      <dgm:prSet/>
      <dgm:spPr/>
      <dgm:t>
        <a:bodyPr/>
        <a:lstStyle/>
        <a:p>
          <a:endParaRPr lang="en-US"/>
        </a:p>
      </dgm:t>
    </dgm:pt>
    <dgm:pt modelId="{BD578B7E-0544-4046-9938-AB0CE5CFEA45}" type="pres">
      <dgm:prSet presAssocID="{E7C25085-9727-443B-95AC-2446D3CABE02}" presName="vert0" presStyleCnt="0">
        <dgm:presLayoutVars>
          <dgm:dir/>
          <dgm:animOne val="branch"/>
          <dgm:animLvl val="lvl"/>
        </dgm:presLayoutVars>
      </dgm:prSet>
      <dgm:spPr/>
    </dgm:pt>
    <dgm:pt modelId="{98C3CCCF-D55B-42D6-925D-A8EC11674DF7}" type="pres">
      <dgm:prSet presAssocID="{FBEBE5DC-5045-4DB2-AFB4-6E6F74537383}" presName="thickLine" presStyleLbl="alignNode1" presStyleIdx="0" presStyleCnt="3"/>
      <dgm:spPr/>
    </dgm:pt>
    <dgm:pt modelId="{3EC713F9-1135-4AEE-B200-4760680E1185}" type="pres">
      <dgm:prSet presAssocID="{FBEBE5DC-5045-4DB2-AFB4-6E6F74537383}" presName="horz1" presStyleCnt="0"/>
      <dgm:spPr/>
    </dgm:pt>
    <dgm:pt modelId="{8E76726F-DEC4-49AB-BB0C-C8A176D94374}" type="pres">
      <dgm:prSet presAssocID="{FBEBE5DC-5045-4DB2-AFB4-6E6F74537383}" presName="tx1" presStyleLbl="revTx" presStyleIdx="0" presStyleCnt="3"/>
      <dgm:spPr/>
    </dgm:pt>
    <dgm:pt modelId="{4CC41AE0-E62C-4004-960F-C01C449A7396}" type="pres">
      <dgm:prSet presAssocID="{FBEBE5DC-5045-4DB2-AFB4-6E6F74537383}" presName="vert1" presStyleCnt="0"/>
      <dgm:spPr/>
    </dgm:pt>
    <dgm:pt modelId="{02691965-12D5-48AC-8BB5-B8A92A839E68}" type="pres">
      <dgm:prSet presAssocID="{19939256-4CBB-4DC2-8553-3A629CCA60DA}" presName="thickLine" presStyleLbl="alignNode1" presStyleIdx="1" presStyleCnt="3"/>
      <dgm:spPr/>
    </dgm:pt>
    <dgm:pt modelId="{E5C1101B-21B1-47FC-8A89-7BD2E2DC8F1E}" type="pres">
      <dgm:prSet presAssocID="{19939256-4CBB-4DC2-8553-3A629CCA60DA}" presName="horz1" presStyleCnt="0"/>
      <dgm:spPr/>
    </dgm:pt>
    <dgm:pt modelId="{EFA6FC77-249B-4026-BFFA-794C0AF2FE1F}" type="pres">
      <dgm:prSet presAssocID="{19939256-4CBB-4DC2-8553-3A629CCA60DA}" presName="tx1" presStyleLbl="revTx" presStyleIdx="1" presStyleCnt="3"/>
      <dgm:spPr/>
    </dgm:pt>
    <dgm:pt modelId="{6AF2C1ED-EA7C-48DB-AD5A-13DD3C2B3132}" type="pres">
      <dgm:prSet presAssocID="{19939256-4CBB-4DC2-8553-3A629CCA60DA}" presName="vert1" presStyleCnt="0"/>
      <dgm:spPr/>
    </dgm:pt>
    <dgm:pt modelId="{5AD60D22-17B5-45DF-8910-035F7979E962}" type="pres">
      <dgm:prSet presAssocID="{945CE94F-41CC-486D-9492-C3D9FF7FFC2C}" presName="thickLine" presStyleLbl="alignNode1" presStyleIdx="2" presStyleCnt="3"/>
      <dgm:spPr/>
    </dgm:pt>
    <dgm:pt modelId="{D125BF96-351C-4CD0-BCFE-B4959C65A553}" type="pres">
      <dgm:prSet presAssocID="{945CE94F-41CC-486D-9492-C3D9FF7FFC2C}" presName="horz1" presStyleCnt="0"/>
      <dgm:spPr/>
    </dgm:pt>
    <dgm:pt modelId="{9012EAEA-F9E0-4C89-B927-0D215CC8216F}" type="pres">
      <dgm:prSet presAssocID="{945CE94F-41CC-486D-9492-C3D9FF7FFC2C}" presName="tx1" presStyleLbl="revTx" presStyleIdx="2" presStyleCnt="3"/>
      <dgm:spPr/>
    </dgm:pt>
    <dgm:pt modelId="{DFC8A590-C8E4-4305-A12B-F52D3F4A7A55}" type="pres">
      <dgm:prSet presAssocID="{945CE94F-41CC-486D-9492-C3D9FF7FFC2C}" presName="vert1" presStyleCnt="0"/>
      <dgm:spPr/>
    </dgm:pt>
  </dgm:ptLst>
  <dgm:cxnLst>
    <dgm:cxn modelId="{25574408-B80A-4F99-8ED2-72CC89BC008A}" type="presOf" srcId="{FBEBE5DC-5045-4DB2-AFB4-6E6F74537383}" destId="{8E76726F-DEC4-49AB-BB0C-C8A176D94374}" srcOrd="0" destOrd="0" presId="urn:microsoft.com/office/officeart/2008/layout/LinedList"/>
    <dgm:cxn modelId="{7A31D31E-9F4B-4979-87BD-1B8D36222B34}" srcId="{E7C25085-9727-443B-95AC-2446D3CABE02}" destId="{945CE94F-41CC-486D-9492-C3D9FF7FFC2C}" srcOrd="2" destOrd="0" parTransId="{CDCA7111-D934-4316-844C-4B2DA28BC420}" sibTransId="{6D5B7026-34A7-4080-A01C-952A51EFA567}"/>
    <dgm:cxn modelId="{A4B4C328-4333-4F24-942F-8C6C0569BD41}" srcId="{E7C25085-9727-443B-95AC-2446D3CABE02}" destId="{19939256-4CBB-4DC2-8553-3A629CCA60DA}" srcOrd="1" destOrd="0" parTransId="{70049D79-F4D9-4722-9C0B-8B06C5DB91D6}" sibTransId="{67075452-D3B4-4848-B57E-F79A1234175F}"/>
    <dgm:cxn modelId="{1EF6A43E-DF16-4BA2-9261-15C577952625}" type="presOf" srcId="{945CE94F-41CC-486D-9492-C3D9FF7FFC2C}" destId="{9012EAEA-F9E0-4C89-B927-0D215CC8216F}" srcOrd="0" destOrd="0" presId="urn:microsoft.com/office/officeart/2008/layout/LinedList"/>
    <dgm:cxn modelId="{FFAD6F6F-B4C2-4DF5-A9EC-1BF3853116F4}" type="presOf" srcId="{19939256-4CBB-4DC2-8553-3A629CCA60DA}" destId="{EFA6FC77-249B-4026-BFFA-794C0AF2FE1F}" srcOrd="0" destOrd="0" presId="urn:microsoft.com/office/officeart/2008/layout/LinedList"/>
    <dgm:cxn modelId="{EB94A072-3230-44D3-BEA1-32A2D98870C1}" type="presOf" srcId="{E7C25085-9727-443B-95AC-2446D3CABE02}" destId="{BD578B7E-0544-4046-9938-AB0CE5CFEA45}" srcOrd="0" destOrd="0" presId="urn:microsoft.com/office/officeart/2008/layout/LinedList"/>
    <dgm:cxn modelId="{8793DEB2-91C5-4199-90C0-EC6D121011C0}" srcId="{E7C25085-9727-443B-95AC-2446D3CABE02}" destId="{FBEBE5DC-5045-4DB2-AFB4-6E6F74537383}" srcOrd="0" destOrd="0" parTransId="{39421180-32A0-41C7-893A-9D061B8AB264}" sibTransId="{DB5636AB-501B-46FD-8FFC-198AFFF3741F}"/>
    <dgm:cxn modelId="{18A3462A-5355-464F-B506-BCB0AA01C8BE}" type="presParOf" srcId="{BD578B7E-0544-4046-9938-AB0CE5CFEA45}" destId="{98C3CCCF-D55B-42D6-925D-A8EC11674DF7}" srcOrd="0" destOrd="0" presId="urn:microsoft.com/office/officeart/2008/layout/LinedList"/>
    <dgm:cxn modelId="{5F443ADA-2206-4B95-A92F-E3A0C7E6BABA}" type="presParOf" srcId="{BD578B7E-0544-4046-9938-AB0CE5CFEA45}" destId="{3EC713F9-1135-4AEE-B200-4760680E1185}" srcOrd="1" destOrd="0" presId="urn:microsoft.com/office/officeart/2008/layout/LinedList"/>
    <dgm:cxn modelId="{FA130B8D-6AA9-4658-8045-2DA8F9660C70}" type="presParOf" srcId="{3EC713F9-1135-4AEE-B200-4760680E1185}" destId="{8E76726F-DEC4-49AB-BB0C-C8A176D94374}" srcOrd="0" destOrd="0" presId="urn:microsoft.com/office/officeart/2008/layout/LinedList"/>
    <dgm:cxn modelId="{323372F3-A77C-46B1-B259-130014FE8BCA}" type="presParOf" srcId="{3EC713F9-1135-4AEE-B200-4760680E1185}" destId="{4CC41AE0-E62C-4004-960F-C01C449A7396}" srcOrd="1" destOrd="0" presId="urn:microsoft.com/office/officeart/2008/layout/LinedList"/>
    <dgm:cxn modelId="{F35F012F-2BD8-427D-A1E9-4058EB58998E}" type="presParOf" srcId="{BD578B7E-0544-4046-9938-AB0CE5CFEA45}" destId="{02691965-12D5-48AC-8BB5-B8A92A839E68}" srcOrd="2" destOrd="0" presId="urn:microsoft.com/office/officeart/2008/layout/LinedList"/>
    <dgm:cxn modelId="{B2022F9D-79D6-4953-A6CD-78FF721DA068}" type="presParOf" srcId="{BD578B7E-0544-4046-9938-AB0CE5CFEA45}" destId="{E5C1101B-21B1-47FC-8A89-7BD2E2DC8F1E}" srcOrd="3" destOrd="0" presId="urn:microsoft.com/office/officeart/2008/layout/LinedList"/>
    <dgm:cxn modelId="{13901809-D3A1-437B-AA92-23006B05EE30}" type="presParOf" srcId="{E5C1101B-21B1-47FC-8A89-7BD2E2DC8F1E}" destId="{EFA6FC77-249B-4026-BFFA-794C0AF2FE1F}" srcOrd="0" destOrd="0" presId="urn:microsoft.com/office/officeart/2008/layout/LinedList"/>
    <dgm:cxn modelId="{E5044F35-22F9-49F1-9B19-9766FE2C5A31}" type="presParOf" srcId="{E5C1101B-21B1-47FC-8A89-7BD2E2DC8F1E}" destId="{6AF2C1ED-EA7C-48DB-AD5A-13DD3C2B3132}" srcOrd="1" destOrd="0" presId="urn:microsoft.com/office/officeart/2008/layout/LinedList"/>
    <dgm:cxn modelId="{2FD659A9-B245-4FFE-AE1D-BF80FD53AF0A}" type="presParOf" srcId="{BD578B7E-0544-4046-9938-AB0CE5CFEA45}" destId="{5AD60D22-17B5-45DF-8910-035F7979E962}" srcOrd="4" destOrd="0" presId="urn:microsoft.com/office/officeart/2008/layout/LinedList"/>
    <dgm:cxn modelId="{094E4730-F806-45A2-AA3D-13E293C12931}" type="presParOf" srcId="{BD578B7E-0544-4046-9938-AB0CE5CFEA45}" destId="{D125BF96-351C-4CD0-BCFE-B4959C65A553}" srcOrd="5" destOrd="0" presId="urn:microsoft.com/office/officeart/2008/layout/LinedList"/>
    <dgm:cxn modelId="{97368BE2-9B78-4F7A-9AB1-65CD941EB310}" type="presParOf" srcId="{D125BF96-351C-4CD0-BCFE-B4959C65A553}" destId="{9012EAEA-F9E0-4C89-B927-0D215CC8216F}" srcOrd="0" destOrd="0" presId="urn:microsoft.com/office/officeart/2008/layout/LinedList"/>
    <dgm:cxn modelId="{32DF0CB6-D4F3-4465-81DD-DC9EFD4FEC3A}" type="presParOf" srcId="{D125BF96-351C-4CD0-BCFE-B4959C65A553}" destId="{DFC8A590-C8E4-4305-A12B-F52D3F4A7A5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2440F3-F67F-4FA5-8F28-B004B97E526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CA"/>
        </a:p>
      </dgm:t>
    </dgm:pt>
    <dgm:pt modelId="{5A6159B6-A0C2-48EE-9C35-2B6B3820386F}">
      <dgm:prSet phldrT="[Text]"/>
      <dgm:spPr>
        <a:solidFill>
          <a:schemeClr val="accent6">
            <a:lumMod val="40000"/>
            <a:lumOff val="60000"/>
          </a:schemeClr>
        </a:solidFill>
        <a:ln>
          <a:solidFill>
            <a:srgbClr val="C5E0B4"/>
          </a:solidFill>
        </a:ln>
      </dgm:spPr>
      <dgm:t>
        <a:bodyPr/>
        <a:lstStyle/>
        <a:p>
          <a:pPr algn="ctr">
            <a:buNone/>
          </a:pPr>
          <a:r>
            <a:rPr lang="en-CA" b="1" dirty="0">
              <a:solidFill>
                <a:schemeClr val="bg1"/>
              </a:solidFill>
              <a:latin typeface="Book Antiqua" panose="02040602050305030304" pitchFamily="18" charset="0"/>
            </a:rPr>
            <a:t>What you have to cite</a:t>
          </a:r>
        </a:p>
      </dgm:t>
    </dgm:pt>
    <dgm:pt modelId="{1AE22FCC-A997-4691-A55B-B567550E2511}" type="parTrans" cxnId="{DB4A431A-8C2C-41D3-83D4-20378A316832}">
      <dgm:prSet/>
      <dgm:spPr/>
      <dgm:t>
        <a:bodyPr/>
        <a:lstStyle/>
        <a:p>
          <a:endParaRPr lang="en-CA"/>
        </a:p>
      </dgm:t>
    </dgm:pt>
    <dgm:pt modelId="{D6B7BD65-D90C-4542-99EE-8DF60EEEACBF}" type="sibTrans" cxnId="{DB4A431A-8C2C-41D3-83D4-20378A316832}">
      <dgm:prSet/>
      <dgm:spPr/>
      <dgm:t>
        <a:bodyPr/>
        <a:lstStyle/>
        <a:p>
          <a:endParaRPr lang="en-CA"/>
        </a:p>
      </dgm:t>
    </dgm:pt>
    <dgm:pt modelId="{F1FB3D69-9D02-441A-B677-319BA77287BA}">
      <dgm:prSet phldrT="[Text]"/>
      <dgm:spPr>
        <a:solidFill>
          <a:schemeClr val="accent6">
            <a:lumMod val="40000"/>
            <a:lumOff val="60000"/>
          </a:schemeClr>
        </a:solidFill>
        <a:ln>
          <a:solidFill>
            <a:srgbClr val="C5E0B4"/>
          </a:solidFill>
        </a:ln>
      </dgm:spPr>
      <dgm:t>
        <a:bodyPr/>
        <a:lstStyle/>
        <a:p>
          <a:pPr marL="0" marR="0" lvl="0" indent="0" algn="l" defTabSz="914400" eaLnBrk="1" fontAlgn="auto" latinLnBrk="0" hangingPunct="1">
            <a:spcBef>
              <a:spcPts val="0"/>
            </a:spcBef>
            <a:spcAft>
              <a:spcPts val="0"/>
            </a:spcAft>
            <a:buClrTx/>
            <a:buSzTx/>
            <a:buFont typeface="Arial" panose="020B0604020202020204" pitchFamily="34" charset="0"/>
            <a:buChar char="•"/>
            <a:tabLst/>
            <a:defRPr/>
          </a:pPr>
          <a:r>
            <a:rPr lang="en-US" dirty="0">
              <a:solidFill>
                <a:schemeClr val="bg1"/>
              </a:solidFill>
              <a:latin typeface="Book Antiqua" panose="02040602050305030304" pitchFamily="18" charset="0"/>
            </a:rPr>
            <a:t>Uncommon knowledge</a:t>
          </a:r>
          <a:endParaRPr lang="en-CA" dirty="0">
            <a:solidFill>
              <a:schemeClr val="bg1"/>
            </a:solidFill>
            <a:latin typeface="Book Antiqua" panose="02040602050305030304" pitchFamily="18" charset="0"/>
          </a:endParaRPr>
        </a:p>
      </dgm:t>
    </dgm:pt>
    <dgm:pt modelId="{AF3FCA7E-E628-4F5F-BF04-88BB05A3C5EC}" type="parTrans" cxnId="{9ACF4EFA-F5E5-4B1D-B410-A58AECB43CC4}">
      <dgm:prSet/>
      <dgm:spPr/>
      <dgm:t>
        <a:bodyPr/>
        <a:lstStyle/>
        <a:p>
          <a:endParaRPr lang="en-CA"/>
        </a:p>
      </dgm:t>
    </dgm:pt>
    <dgm:pt modelId="{75903B54-248E-46DE-A3D5-4D48815513B0}" type="sibTrans" cxnId="{9ACF4EFA-F5E5-4B1D-B410-A58AECB43CC4}">
      <dgm:prSet/>
      <dgm:spPr/>
      <dgm:t>
        <a:bodyPr/>
        <a:lstStyle/>
        <a:p>
          <a:endParaRPr lang="en-CA"/>
        </a:p>
      </dgm:t>
    </dgm:pt>
    <dgm:pt modelId="{8C087CBE-DCFF-47D9-8F25-DA48952C1D73}">
      <dgm:prSet phldrT="[Text]"/>
      <dgm:spPr>
        <a:solidFill>
          <a:srgbClr val="FFA3A3"/>
        </a:solidFill>
        <a:ln>
          <a:solidFill>
            <a:srgbClr val="FFA3A3"/>
          </a:solidFill>
        </a:ln>
      </dgm:spPr>
      <dgm:t>
        <a:bodyPr/>
        <a:lstStyle/>
        <a:p>
          <a:pPr algn="ctr"/>
          <a:r>
            <a:rPr lang="en-CA" b="1" dirty="0">
              <a:solidFill>
                <a:schemeClr val="bg1"/>
              </a:solidFill>
              <a:latin typeface="Book Antiqua" panose="02040602050305030304" pitchFamily="18" charset="0"/>
            </a:rPr>
            <a:t>What you don’t cite</a:t>
          </a:r>
        </a:p>
      </dgm:t>
    </dgm:pt>
    <dgm:pt modelId="{1CD7058B-F9C1-425F-A13C-9FF5BD846B08}" type="parTrans" cxnId="{725018F6-6930-47F9-AC69-1BC2FEFFEF6C}">
      <dgm:prSet/>
      <dgm:spPr/>
      <dgm:t>
        <a:bodyPr/>
        <a:lstStyle/>
        <a:p>
          <a:endParaRPr lang="en-CA"/>
        </a:p>
      </dgm:t>
    </dgm:pt>
    <dgm:pt modelId="{C176C564-3DE3-47AB-943E-CC8EEDF42A94}" type="sibTrans" cxnId="{725018F6-6930-47F9-AC69-1BC2FEFFEF6C}">
      <dgm:prSet/>
      <dgm:spPr/>
      <dgm:t>
        <a:bodyPr/>
        <a:lstStyle/>
        <a:p>
          <a:endParaRPr lang="en-CA"/>
        </a:p>
      </dgm:t>
    </dgm:pt>
    <dgm:pt modelId="{C1656815-F1D1-4AF7-A5C2-543B49DB4464}">
      <dgm:prSet phldrT="[Text]"/>
      <dgm:spPr>
        <a:solidFill>
          <a:srgbClr val="FFA3A3"/>
        </a:solidFill>
        <a:ln>
          <a:solidFill>
            <a:srgbClr val="FFA3A3"/>
          </a:solidFill>
        </a:ln>
      </dgm:spPr>
      <dgm:t>
        <a:bodyPr/>
        <a:lstStyle/>
        <a:p>
          <a:pPr algn="l"/>
          <a:r>
            <a:rPr lang="en-CA" dirty="0">
              <a:solidFill>
                <a:schemeClr val="bg1"/>
              </a:solidFill>
              <a:latin typeface="Book Antiqua" panose="02040602050305030304" pitchFamily="18" charset="0"/>
            </a:rPr>
            <a:t>Common knowledge</a:t>
          </a:r>
        </a:p>
      </dgm:t>
    </dgm:pt>
    <dgm:pt modelId="{5F3F6620-AD3F-4C6C-83B2-A5FF6941D780}" type="parTrans" cxnId="{D62D98F4-4BDE-43BF-AE6F-00C25283F0C9}">
      <dgm:prSet/>
      <dgm:spPr/>
      <dgm:t>
        <a:bodyPr/>
        <a:lstStyle/>
        <a:p>
          <a:endParaRPr lang="en-CA"/>
        </a:p>
      </dgm:t>
    </dgm:pt>
    <dgm:pt modelId="{E6209C2C-3B76-4ED9-976B-918273F8B623}" type="sibTrans" cxnId="{D62D98F4-4BDE-43BF-AE6F-00C25283F0C9}">
      <dgm:prSet/>
      <dgm:spPr/>
      <dgm:t>
        <a:bodyPr/>
        <a:lstStyle/>
        <a:p>
          <a:endParaRPr lang="en-CA"/>
        </a:p>
      </dgm:t>
    </dgm:pt>
    <dgm:pt modelId="{ED5DC7A3-1E64-428D-80BC-A48AB064F863}">
      <dgm:prSet phldrT="[Text]"/>
      <dgm:spPr>
        <a:solidFill>
          <a:srgbClr val="FFA3A3"/>
        </a:solidFill>
        <a:ln>
          <a:solidFill>
            <a:srgbClr val="FFA3A3"/>
          </a:solidFill>
        </a:ln>
      </dgm:spPr>
      <dgm:t>
        <a:bodyPr/>
        <a:lstStyle/>
        <a:p>
          <a:pPr algn="l"/>
          <a:r>
            <a:rPr lang="en-CA" dirty="0">
              <a:solidFill>
                <a:schemeClr val="bg1"/>
              </a:solidFill>
              <a:latin typeface="Book Antiqua" panose="02040602050305030304" pitchFamily="18" charset="0"/>
            </a:rPr>
            <a:t>Proverbs, expressions</a:t>
          </a:r>
        </a:p>
      </dgm:t>
    </dgm:pt>
    <dgm:pt modelId="{8F703D53-E369-4EBF-BF6D-1EAD659F0701}" type="parTrans" cxnId="{E1D41AE2-6CD0-4E2D-A45A-C670F3D4A0AA}">
      <dgm:prSet/>
      <dgm:spPr/>
      <dgm:t>
        <a:bodyPr/>
        <a:lstStyle/>
        <a:p>
          <a:endParaRPr lang="en-CA"/>
        </a:p>
      </dgm:t>
    </dgm:pt>
    <dgm:pt modelId="{093E81A2-C8AF-4C81-97EE-1ABE21D7E122}" type="sibTrans" cxnId="{E1D41AE2-6CD0-4E2D-A45A-C670F3D4A0AA}">
      <dgm:prSet/>
      <dgm:spPr/>
      <dgm:t>
        <a:bodyPr/>
        <a:lstStyle/>
        <a:p>
          <a:endParaRPr lang="en-CA"/>
        </a:p>
      </dgm:t>
    </dgm:pt>
    <dgm:pt modelId="{0A00BDA5-DEE5-4B8D-8291-7470C422050E}">
      <dgm:prSet phldrT="[Text]"/>
      <dgm:spPr>
        <a:solidFill>
          <a:srgbClr val="FFA3A3"/>
        </a:solidFill>
        <a:ln>
          <a:solidFill>
            <a:srgbClr val="FFA3A3"/>
          </a:solidFill>
        </a:ln>
      </dgm:spPr>
      <dgm:t>
        <a:bodyPr/>
        <a:lstStyle/>
        <a:p>
          <a:pPr algn="l"/>
          <a:r>
            <a:rPr lang="en-CA" dirty="0">
              <a:solidFill>
                <a:schemeClr val="bg1"/>
              </a:solidFill>
              <a:latin typeface="Book Antiqua" panose="02040602050305030304" pitchFamily="18" charset="0"/>
            </a:rPr>
            <a:t>Common opinions </a:t>
          </a:r>
        </a:p>
      </dgm:t>
    </dgm:pt>
    <dgm:pt modelId="{8135D8C9-0F56-4B6F-A77A-13DF0669F904}" type="parTrans" cxnId="{F61594F2-A21D-49DD-86F6-ABBD4732F86C}">
      <dgm:prSet/>
      <dgm:spPr/>
      <dgm:t>
        <a:bodyPr/>
        <a:lstStyle/>
        <a:p>
          <a:endParaRPr lang="en-CA"/>
        </a:p>
      </dgm:t>
    </dgm:pt>
    <dgm:pt modelId="{B0F65FEE-24E2-43CF-91E7-C143A72674F5}" type="sibTrans" cxnId="{F61594F2-A21D-49DD-86F6-ABBD4732F86C}">
      <dgm:prSet/>
      <dgm:spPr/>
      <dgm:t>
        <a:bodyPr/>
        <a:lstStyle/>
        <a:p>
          <a:endParaRPr lang="en-CA"/>
        </a:p>
      </dgm:t>
    </dgm:pt>
    <dgm:pt modelId="{C3953C2A-B294-4566-A954-F5ED9F661FF7}">
      <dgm:prSet phldrT="[Text]"/>
      <dgm:spPr>
        <a:solidFill>
          <a:schemeClr val="accent6">
            <a:lumMod val="40000"/>
            <a:lumOff val="60000"/>
          </a:schemeClr>
        </a:solidFill>
        <a:ln>
          <a:solidFill>
            <a:srgbClr val="C5E0B4"/>
          </a:solidFill>
        </a:ln>
      </dgm:spPr>
      <dgm:t>
        <a:bodyPr/>
        <a:lstStyle/>
        <a:p>
          <a:pPr marL="0" marR="0" lvl="0" indent="0" algn="l" defTabSz="914400" eaLnBrk="1" fontAlgn="auto" latinLnBrk="0" hangingPunct="1">
            <a:spcBef>
              <a:spcPts val="0"/>
            </a:spcBef>
            <a:spcAft>
              <a:spcPts val="0"/>
            </a:spcAft>
            <a:buClrTx/>
            <a:buSzTx/>
            <a:buFont typeface="Arial" panose="020B0604020202020204" pitchFamily="34" charset="0"/>
            <a:buChar char="•"/>
            <a:tabLst/>
            <a:defRPr/>
          </a:pPr>
          <a:r>
            <a:rPr lang="en-US" dirty="0">
              <a:solidFill>
                <a:schemeClr val="bg1"/>
              </a:solidFill>
              <a:latin typeface="Book Antiqua" panose="02040602050305030304" pitchFamily="18" charset="0"/>
            </a:rPr>
            <a:t>Contested theories and facts</a:t>
          </a:r>
          <a:endParaRPr lang="en-CA" dirty="0">
            <a:solidFill>
              <a:schemeClr val="bg1"/>
            </a:solidFill>
            <a:latin typeface="Book Antiqua" panose="02040602050305030304" pitchFamily="18" charset="0"/>
          </a:endParaRPr>
        </a:p>
      </dgm:t>
    </dgm:pt>
    <dgm:pt modelId="{0A64A25A-97A1-4E6B-A0F7-3B87D74C1D3C}" type="parTrans" cxnId="{E10751D6-EC42-4573-BE26-BF3919094B23}">
      <dgm:prSet/>
      <dgm:spPr/>
      <dgm:t>
        <a:bodyPr/>
        <a:lstStyle/>
        <a:p>
          <a:endParaRPr lang="en-US"/>
        </a:p>
      </dgm:t>
    </dgm:pt>
    <dgm:pt modelId="{75C17A94-EAB8-4345-B72B-9D8D12E09FB2}" type="sibTrans" cxnId="{E10751D6-EC42-4573-BE26-BF3919094B23}">
      <dgm:prSet/>
      <dgm:spPr/>
      <dgm:t>
        <a:bodyPr/>
        <a:lstStyle/>
        <a:p>
          <a:endParaRPr lang="en-US"/>
        </a:p>
      </dgm:t>
    </dgm:pt>
    <dgm:pt modelId="{1C322F56-4D03-4E81-9C4E-6B8272092336}">
      <dgm:prSet phldrT="[Text]"/>
      <dgm:spPr>
        <a:solidFill>
          <a:schemeClr val="accent6">
            <a:lumMod val="40000"/>
            <a:lumOff val="60000"/>
          </a:schemeClr>
        </a:solidFill>
        <a:ln>
          <a:solidFill>
            <a:srgbClr val="C5E0B4"/>
          </a:solidFill>
        </a:ln>
      </dgm:spPr>
      <dgm:t>
        <a:bodyPr/>
        <a:lstStyle/>
        <a:p>
          <a:pPr marL="0" marR="0" lvl="0" indent="0" algn="l" defTabSz="914400" eaLnBrk="1" fontAlgn="auto" latinLnBrk="0" hangingPunct="1">
            <a:spcBef>
              <a:spcPts val="0"/>
            </a:spcBef>
            <a:spcAft>
              <a:spcPts val="0"/>
            </a:spcAft>
            <a:buClrTx/>
            <a:buSzTx/>
            <a:buFont typeface="Arial" panose="020B0604020202020204" pitchFamily="34" charset="0"/>
            <a:buChar char="•"/>
            <a:tabLst/>
            <a:defRPr/>
          </a:pPr>
          <a:r>
            <a:rPr lang="en-US" dirty="0">
              <a:solidFill>
                <a:schemeClr val="bg1"/>
              </a:solidFill>
              <a:latin typeface="Book Antiqua" panose="02040602050305030304" pitchFamily="18" charset="0"/>
            </a:rPr>
            <a:t>Stats</a:t>
          </a:r>
          <a:endParaRPr lang="en-CA" dirty="0">
            <a:solidFill>
              <a:schemeClr val="bg1"/>
            </a:solidFill>
            <a:latin typeface="Book Antiqua" panose="02040602050305030304" pitchFamily="18" charset="0"/>
          </a:endParaRPr>
        </a:p>
      </dgm:t>
    </dgm:pt>
    <dgm:pt modelId="{7EB5957B-A495-42FB-9DC1-473D80E0D6EE}" type="parTrans" cxnId="{22F528D0-BD31-469C-8793-DC385799443E}">
      <dgm:prSet/>
      <dgm:spPr/>
      <dgm:t>
        <a:bodyPr/>
        <a:lstStyle/>
        <a:p>
          <a:endParaRPr lang="en-US"/>
        </a:p>
      </dgm:t>
    </dgm:pt>
    <dgm:pt modelId="{03CF55AF-A68D-48EC-9086-C1219AA58DC6}" type="sibTrans" cxnId="{22F528D0-BD31-469C-8793-DC385799443E}">
      <dgm:prSet/>
      <dgm:spPr/>
      <dgm:t>
        <a:bodyPr/>
        <a:lstStyle/>
        <a:p>
          <a:endParaRPr lang="en-US"/>
        </a:p>
      </dgm:t>
    </dgm:pt>
    <dgm:pt modelId="{9A35EB64-A790-47D9-B08B-EF8AF3752CE7}">
      <dgm:prSet phldrT="[Text]"/>
      <dgm:spPr>
        <a:solidFill>
          <a:schemeClr val="accent6">
            <a:lumMod val="40000"/>
            <a:lumOff val="60000"/>
          </a:schemeClr>
        </a:solidFill>
        <a:ln>
          <a:solidFill>
            <a:srgbClr val="C5E0B4"/>
          </a:solidFill>
        </a:ln>
      </dgm:spPr>
      <dgm:t>
        <a:bodyPr/>
        <a:lstStyle/>
        <a:p>
          <a:pPr marL="0" marR="0" lvl="0" indent="0" algn="l" defTabSz="914400" eaLnBrk="1" fontAlgn="auto" latinLnBrk="0" hangingPunct="1">
            <a:spcBef>
              <a:spcPts val="0"/>
            </a:spcBef>
            <a:spcAft>
              <a:spcPts val="0"/>
            </a:spcAft>
            <a:buClrTx/>
            <a:buSzTx/>
            <a:buFont typeface="Arial" panose="020B0604020202020204" pitchFamily="34" charset="0"/>
            <a:buChar char="•"/>
            <a:tabLst/>
            <a:defRPr/>
          </a:pPr>
          <a:r>
            <a:rPr lang="en-US" dirty="0">
              <a:solidFill>
                <a:schemeClr val="bg1"/>
              </a:solidFill>
              <a:latin typeface="Book Antiqua" panose="02040602050305030304" pitchFamily="18" charset="0"/>
            </a:rPr>
            <a:t>Images, graphs, and tables</a:t>
          </a:r>
          <a:endParaRPr lang="en-CA" dirty="0">
            <a:solidFill>
              <a:schemeClr val="bg1"/>
            </a:solidFill>
            <a:latin typeface="Book Antiqua" panose="02040602050305030304" pitchFamily="18" charset="0"/>
          </a:endParaRPr>
        </a:p>
      </dgm:t>
    </dgm:pt>
    <dgm:pt modelId="{1523E232-3D43-4FAE-9CB8-5E760F8D1FA3}" type="parTrans" cxnId="{C8ECC32F-0C0B-458F-BACB-DD21D41E92E3}">
      <dgm:prSet/>
      <dgm:spPr/>
      <dgm:t>
        <a:bodyPr/>
        <a:lstStyle/>
        <a:p>
          <a:endParaRPr lang="en-US"/>
        </a:p>
      </dgm:t>
    </dgm:pt>
    <dgm:pt modelId="{9BEDA148-5727-4BBA-8E67-C93C6F3676CD}" type="sibTrans" cxnId="{C8ECC32F-0C0B-458F-BACB-DD21D41E92E3}">
      <dgm:prSet/>
      <dgm:spPr/>
      <dgm:t>
        <a:bodyPr/>
        <a:lstStyle/>
        <a:p>
          <a:endParaRPr lang="en-US"/>
        </a:p>
      </dgm:t>
    </dgm:pt>
    <dgm:pt modelId="{F9AC0E6D-F37A-4363-BACA-64DE0EC1D7DA}">
      <dgm:prSet phldrT="[Text]"/>
      <dgm:spPr>
        <a:solidFill>
          <a:schemeClr val="accent6">
            <a:lumMod val="40000"/>
            <a:lumOff val="60000"/>
          </a:schemeClr>
        </a:solidFill>
        <a:ln>
          <a:solidFill>
            <a:srgbClr val="C5E0B4"/>
          </a:solidFill>
        </a:ln>
      </dgm:spPr>
      <dgm:t>
        <a:bodyPr/>
        <a:lstStyle/>
        <a:p>
          <a:pPr marL="0" marR="0" lvl="0" indent="0" algn="l" defTabSz="914400" eaLnBrk="1" fontAlgn="auto" latinLnBrk="0" hangingPunct="1">
            <a:spcBef>
              <a:spcPts val="0"/>
            </a:spcBef>
            <a:spcAft>
              <a:spcPts val="0"/>
            </a:spcAft>
            <a:buClrTx/>
            <a:buSzTx/>
            <a:buFont typeface="Arial" panose="020B0604020202020204" pitchFamily="34" charset="0"/>
            <a:buChar char="•"/>
            <a:tabLst/>
            <a:defRPr/>
          </a:pPr>
          <a:r>
            <a:rPr lang="en-US" dirty="0">
              <a:solidFill>
                <a:schemeClr val="bg1"/>
              </a:solidFill>
              <a:latin typeface="Book Antiqua" panose="02040602050305030304" pitchFamily="18" charset="0"/>
            </a:rPr>
            <a:t>Perspectives other than your own</a:t>
          </a:r>
          <a:endParaRPr lang="en-CA" dirty="0">
            <a:solidFill>
              <a:schemeClr val="bg1"/>
            </a:solidFill>
            <a:latin typeface="Book Antiqua" panose="02040602050305030304" pitchFamily="18" charset="0"/>
          </a:endParaRPr>
        </a:p>
      </dgm:t>
    </dgm:pt>
    <dgm:pt modelId="{916E274A-40C4-4092-976B-DB361AB5C737}" type="parTrans" cxnId="{B1C6FF97-F168-44BC-9CA4-38E178582E12}">
      <dgm:prSet/>
      <dgm:spPr/>
      <dgm:t>
        <a:bodyPr/>
        <a:lstStyle/>
        <a:p>
          <a:endParaRPr lang="en-US"/>
        </a:p>
      </dgm:t>
    </dgm:pt>
    <dgm:pt modelId="{C3E4F0BE-E2DC-44A9-BACA-CDCA66BF94A7}" type="sibTrans" cxnId="{B1C6FF97-F168-44BC-9CA4-38E178582E12}">
      <dgm:prSet/>
      <dgm:spPr/>
      <dgm:t>
        <a:bodyPr/>
        <a:lstStyle/>
        <a:p>
          <a:endParaRPr lang="en-US"/>
        </a:p>
      </dgm:t>
    </dgm:pt>
    <dgm:pt modelId="{6D6EF8DF-2F6E-48CC-90CB-523026992A2F}">
      <dgm:prSet phldrT="[Text]"/>
      <dgm:spPr>
        <a:solidFill>
          <a:schemeClr val="accent6">
            <a:lumMod val="40000"/>
            <a:lumOff val="60000"/>
          </a:schemeClr>
        </a:solidFill>
        <a:ln>
          <a:solidFill>
            <a:srgbClr val="C5E0B4"/>
          </a:solidFill>
        </a:ln>
      </dgm:spPr>
      <dgm:t>
        <a:bodyPr/>
        <a:lstStyle/>
        <a:p>
          <a:pPr marL="0" marR="0" lvl="0" indent="0" algn="l" defTabSz="914400" eaLnBrk="1" fontAlgn="auto" latinLnBrk="0" hangingPunct="1">
            <a:spcBef>
              <a:spcPts val="0"/>
            </a:spcBef>
            <a:spcAft>
              <a:spcPts val="0"/>
            </a:spcAft>
            <a:buClrTx/>
            <a:buSzTx/>
            <a:buFont typeface="Arial" panose="020B0604020202020204" pitchFamily="34" charset="0"/>
            <a:buChar char="•"/>
            <a:tabLst/>
            <a:defRPr/>
          </a:pPr>
          <a:r>
            <a:rPr lang="en-CA" dirty="0">
              <a:solidFill>
                <a:schemeClr val="bg1"/>
              </a:solidFill>
              <a:latin typeface="Book Antiqua" panose="02040602050305030304" pitchFamily="18" charset="0"/>
            </a:rPr>
            <a:t>Specific words or phrases</a:t>
          </a:r>
        </a:p>
      </dgm:t>
    </dgm:pt>
    <dgm:pt modelId="{D62C561D-46A0-461A-B9BB-7AA686896F0E}" type="parTrans" cxnId="{AAE7BFB8-05F7-4653-B52A-BD60ECED4BEE}">
      <dgm:prSet/>
      <dgm:spPr/>
      <dgm:t>
        <a:bodyPr/>
        <a:lstStyle/>
        <a:p>
          <a:endParaRPr lang="en-US"/>
        </a:p>
      </dgm:t>
    </dgm:pt>
    <dgm:pt modelId="{3FCA330F-D7EB-4CF3-B3CE-F436D15E9CAE}" type="sibTrans" cxnId="{AAE7BFB8-05F7-4653-B52A-BD60ECED4BEE}">
      <dgm:prSet/>
      <dgm:spPr/>
      <dgm:t>
        <a:bodyPr/>
        <a:lstStyle/>
        <a:p>
          <a:endParaRPr lang="en-US"/>
        </a:p>
      </dgm:t>
    </dgm:pt>
    <dgm:pt modelId="{280698E7-A708-4D26-94FD-035BEA05ED5B}">
      <dgm:prSet phldrT="[Text]"/>
      <dgm:spPr>
        <a:solidFill>
          <a:schemeClr val="accent6">
            <a:lumMod val="40000"/>
            <a:lumOff val="60000"/>
          </a:schemeClr>
        </a:solidFill>
        <a:ln>
          <a:solidFill>
            <a:srgbClr val="C5E0B4"/>
          </a:solidFill>
        </a:ln>
      </dgm:spPr>
      <dgm:t>
        <a:bodyPr/>
        <a:lstStyle/>
        <a:p>
          <a:pPr marL="0" marR="0" lvl="0" indent="0" algn="l" defTabSz="914400" eaLnBrk="1" fontAlgn="auto" latinLnBrk="0" hangingPunct="1">
            <a:spcBef>
              <a:spcPts val="0"/>
            </a:spcBef>
            <a:spcAft>
              <a:spcPts val="0"/>
            </a:spcAft>
            <a:buClrTx/>
            <a:buSzTx/>
            <a:buFont typeface="Arial" panose="020B0604020202020204" pitchFamily="34" charset="0"/>
            <a:buChar char="•"/>
            <a:tabLst/>
            <a:defRPr/>
          </a:pPr>
          <a:r>
            <a:rPr lang="en-CA" i="1" dirty="0">
              <a:solidFill>
                <a:schemeClr val="bg1"/>
              </a:solidFill>
              <a:latin typeface="Book Antiqua" panose="02040602050305030304" pitchFamily="18" charset="0"/>
            </a:rPr>
            <a:t>Any original idea or research!</a:t>
          </a:r>
          <a:endParaRPr lang="en-CA" dirty="0">
            <a:solidFill>
              <a:schemeClr val="bg1"/>
            </a:solidFill>
            <a:latin typeface="Book Antiqua" panose="02040602050305030304" pitchFamily="18" charset="0"/>
          </a:endParaRPr>
        </a:p>
      </dgm:t>
    </dgm:pt>
    <dgm:pt modelId="{1CCF38E1-3622-4E8A-AE3F-4EE6B0A48D11}" type="parTrans" cxnId="{246A2DCE-10DF-49E9-AC32-5FBB7D957489}">
      <dgm:prSet/>
      <dgm:spPr/>
      <dgm:t>
        <a:bodyPr/>
        <a:lstStyle/>
        <a:p>
          <a:endParaRPr lang="en-US"/>
        </a:p>
      </dgm:t>
    </dgm:pt>
    <dgm:pt modelId="{AF1171AE-3CBB-4556-AE52-91CF095477C3}" type="sibTrans" cxnId="{246A2DCE-10DF-49E9-AC32-5FBB7D957489}">
      <dgm:prSet/>
      <dgm:spPr/>
      <dgm:t>
        <a:bodyPr/>
        <a:lstStyle/>
        <a:p>
          <a:endParaRPr lang="en-US"/>
        </a:p>
      </dgm:t>
    </dgm:pt>
    <dgm:pt modelId="{0753C0D4-465E-4772-AFCA-76EB592CC1AB}" type="pres">
      <dgm:prSet presAssocID="{CB2440F3-F67F-4FA5-8F28-B004B97E5262}" presName="diagram" presStyleCnt="0">
        <dgm:presLayoutVars>
          <dgm:dir/>
          <dgm:resizeHandles val="exact"/>
        </dgm:presLayoutVars>
      </dgm:prSet>
      <dgm:spPr/>
    </dgm:pt>
    <dgm:pt modelId="{B95C70C9-93EB-443B-9172-C7C078A48D1B}" type="pres">
      <dgm:prSet presAssocID="{5A6159B6-A0C2-48EE-9C35-2B6B3820386F}" presName="node" presStyleLbl="node1" presStyleIdx="0" presStyleCnt="2" custAng="0" custScaleX="99526" custScaleY="128264">
        <dgm:presLayoutVars>
          <dgm:bulletEnabled val="1"/>
        </dgm:presLayoutVars>
      </dgm:prSet>
      <dgm:spPr/>
    </dgm:pt>
    <dgm:pt modelId="{2ABD6DB8-F9FD-47C6-AF83-130F56D72082}" type="pres">
      <dgm:prSet presAssocID="{D6B7BD65-D90C-4542-99EE-8DF60EEEACBF}" presName="sibTrans" presStyleCnt="0"/>
      <dgm:spPr/>
    </dgm:pt>
    <dgm:pt modelId="{4559A902-40CC-45F5-96C5-82CD94D63BB2}" type="pres">
      <dgm:prSet presAssocID="{8C087CBE-DCFF-47D9-8F25-DA48952C1D73}" presName="node" presStyleLbl="node1" presStyleIdx="1" presStyleCnt="2" custScaleX="95423" custScaleY="129761">
        <dgm:presLayoutVars>
          <dgm:bulletEnabled val="1"/>
        </dgm:presLayoutVars>
      </dgm:prSet>
      <dgm:spPr/>
    </dgm:pt>
  </dgm:ptLst>
  <dgm:cxnLst>
    <dgm:cxn modelId="{6E17CD0D-8AC6-4ED0-B535-917CFDC1EE11}" type="presOf" srcId="{8C087CBE-DCFF-47D9-8F25-DA48952C1D73}" destId="{4559A902-40CC-45F5-96C5-82CD94D63BB2}" srcOrd="0" destOrd="0" presId="urn:microsoft.com/office/officeart/2005/8/layout/default"/>
    <dgm:cxn modelId="{3EFCAE16-2925-46F2-8A76-DA0903646F49}" type="presOf" srcId="{0A00BDA5-DEE5-4B8D-8291-7470C422050E}" destId="{4559A902-40CC-45F5-96C5-82CD94D63BB2}" srcOrd="0" destOrd="2" presId="urn:microsoft.com/office/officeart/2005/8/layout/default"/>
    <dgm:cxn modelId="{DB4A431A-8C2C-41D3-83D4-20378A316832}" srcId="{CB2440F3-F67F-4FA5-8F28-B004B97E5262}" destId="{5A6159B6-A0C2-48EE-9C35-2B6B3820386F}" srcOrd="0" destOrd="0" parTransId="{1AE22FCC-A997-4691-A55B-B567550E2511}" sibTransId="{D6B7BD65-D90C-4542-99EE-8DF60EEEACBF}"/>
    <dgm:cxn modelId="{988BFD25-5FC8-439F-8D89-FBF4BAA1FC4C}" type="presOf" srcId="{1C322F56-4D03-4E81-9C4E-6B8272092336}" destId="{B95C70C9-93EB-443B-9172-C7C078A48D1B}" srcOrd="0" destOrd="3" presId="urn:microsoft.com/office/officeart/2005/8/layout/default"/>
    <dgm:cxn modelId="{C8ECC32F-0C0B-458F-BACB-DD21D41E92E3}" srcId="{5A6159B6-A0C2-48EE-9C35-2B6B3820386F}" destId="{9A35EB64-A790-47D9-B08B-EF8AF3752CE7}" srcOrd="3" destOrd="0" parTransId="{1523E232-3D43-4FAE-9CB8-5E760F8D1FA3}" sibTransId="{9BEDA148-5727-4BBA-8E67-C93C6F3676CD}"/>
    <dgm:cxn modelId="{16A61B3A-5800-47E1-BE24-B82B182EE960}" type="presOf" srcId="{CB2440F3-F67F-4FA5-8F28-B004B97E5262}" destId="{0753C0D4-465E-4772-AFCA-76EB592CC1AB}" srcOrd="0" destOrd="0" presId="urn:microsoft.com/office/officeart/2005/8/layout/default"/>
    <dgm:cxn modelId="{74A6645B-A6E1-40F4-BF80-87CCC445C3D6}" type="presOf" srcId="{ED5DC7A3-1E64-428D-80BC-A48AB064F863}" destId="{4559A902-40CC-45F5-96C5-82CD94D63BB2}" srcOrd="0" destOrd="3" presId="urn:microsoft.com/office/officeart/2005/8/layout/default"/>
    <dgm:cxn modelId="{F300E75D-4E5C-4D7F-A7AB-394EBBC0646C}" type="presOf" srcId="{C1656815-F1D1-4AF7-A5C2-543B49DB4464}" destId="{4559A902-40CC-45F5-96C5-82CD94D63BB2}" srcOrd="0" destOrd="1" presId="urn:microsoft.com/office/officeart/2005/8/layout/default"/>
    <dgm:cxn modelId="{1F65EF6E-5436-4E87-8FA0-BA929386B864}" type="presOf" srcId="{5A6159B6-A0C2-48EE-9C35-2B6B3820386F}" destId="{B95C70C9-93EB-443B-9172-C7C078A48D1B}" srcOrd="0" destOrd="0" presId="urn:microsoft.com/office/officeart/2005/8/layout/default"/>
    <dgm:cxn modelId="{B4FBA57A-6260-48B1-B1A7-983CAC885FD2}" type="presOf" srcId="{F9AC0E6D-F37A-4363-BACA-64DE0EC1D7DA}" destId="{B95C70C9-93EB-443B-9172-C7C078A48D1B}" srcOrd="0" destOrd="5" presId="urn:microsoft.com/office/officeart/2005/8/layout/default"/>
    <dgm:cxn modelId="{338C8E7F-2AEB-43D0-8FBA-AA49E35C1B4A}" type="presOf" srcId="{280698E7-A708-4D26-94FD-035BEA05ED5B}" destId="{B95C70C9-93EB-443B-9172-C7C078A48D1B}" srcOrd="0" destOrd="7" presId="urn:microsoft.com/office/officeart/2005/8/layout/default"/>
    <dgm:cxn modelId="{B1C6FF97-F168-44BC-9CA4-38E178582E12}" srcId="{5A6159B6-A0C2-48EE-9C35-2B6B3820386F}" destId="{F9AC0E6D-F37A-4363-BACA-64DE0EC1D7DA}" srcOrd="4" destOrd="0" parTransId="{916E274A-40C4-4092-976B-DB361AB5C737}" sibTransId="{C3E4F0BE-E2DC-44A9-BACA-CDCA66BF94A7}"/>
    <dgm:cxn modelId="{A131A29B-76AF-4CBF-80DF-45E021FF6777}" type="presOf" srcId="{F1FB3D69-9D02-441A-B677-319BA77287BA}" destId="{B95C70C9-93EB-443B-9172-C7C078A48D1B}" srcOrd="0" destOrd="1" presId="urn:microsoft.com/office/officeart/2005/8/layout/default"/>
    <dgm:cxn modelId="{9346D9AC-595E-4C8D-A3FB-DAF4E3B5366D}" type="presOf" srcId="{C3953C2A-B294-4566-A954-F5ED9F661FF7}" destId="{B95C70C9-93EB-443B-9172-C7C078A48D1B}" srcOrd="0" destOrd="2" presId="urn:microsoft.com/office/officeart/2005/8/layout/default"/>
    <dgm:cxn modelId="{6F257FB4-867A-4883-B599-3863D7F650F3}" type="presOf" srcId="{6D6EF8DF-2F6E-48CC-90CB-523026992A2F}" destId="{B95C70C9-93EB-443B-9172-C7C078A48D1B}" srcOrd="0" destOrd="6" presId="urn:microsoft.com/office/officeart/2005/8/layout/default"/>
    <dgm:cxn modelId="{AAE7BFB8-05F7-4653-B52A-BD60ECED4BEE}" srcId="{5A6159B6-A0C2-48EE-9C35-2B6B3820386F}" destId="{6D6EF8DF-2F6E-48CC-90CB-523026992A2F}" srcOrd="5" destOrd="0" parTransId="{D62C561D-46A0-461A-B9BB-7AA686896F0E}" sibTransId="{3FCA330F-D7EB-4CF3-B3CE-F436D15E9CAE}"/>
    <dgm:cxn modelId="{246A2DCE-10DF-49E9-AC32-5FBB7D957489}" srcId="{5A6159B6-A0C2-48EE-9C35-2B6B3820386F}" destId="{280698E7-A708-4D26-94FD-035BEA05ED5B}" srcOrd="6" destOrd="0" parTransId="{1CCF38E1-3622-4E8A-AE3F-4EE6B0A48D11}" sibTransId="{AF1171AE-3CBB-4556-AE52-91CF095477C3}"/>
    <dgm:cxn modelId="{22F528D0-BD31-469C-8793-DC385799443E}" srcId="{5A6159B6-A0C2-48EE-9C35-2B6B3820386F}" destId="{1C322F56-4D03-4E81-9C4E-6B8272092336}" srcOrd="2" destOrd="0" parTransId="{7EB5957B-A495-42FB-9DC1-473D80E0D6EE}" sibTransId="{03CF55AF-A68D-48EC-9086-C1219AA58DC6}"/>
    <dgm:cxn modelId="{E10751D6-EC42-4573-BE26-BF3919094B23}" srcId="{5A6159B6-A0C2-48EE-9C35-2B6B3820386F}" destId="{C3953C2A-B294-4566-A954-F5ED9F661FF7}" srcOrd="1" destOrd="0" parTransId="{0A64A25A-97A1-4E6B-A0F7-3B87D74C1D3C}" sibTransId="{75C17A94-EAB8-4345-B72B-9D8D12E09FB2}"/>
    <dgm:cxn modelId="{3CB361D8-1129-4B81-BF25-73F96DAD6C25}" type="presOf" srcId="{9A35EB64-A790-47D9-B08B-EF8AF3752CE7}" destId="{B95C70C9-93EB-443B-9172-C7C078A48D1B}" srcOrd="0" destOrd="4" presId="urn:microsoft.com/office/officeart/2005/8/layout/default"/>
    <dgm:cxn modelId="{E1D41AE2-6CD0-4E2D-A45A-C670F3D4A0AA}" srcId="{8C087CBE-DCFF-47D9-8F25-DA48952C1D73}" destId="{ED5DC7A3-1E64-428D-80BC-A48AB064F863}" srcOrd="2" destOrd="0" parTransId="{8F703D53-E369-4EBF-BF6D-1EAD659F0701}" sibTransId="{093E81A2-C8AF-4C81-97EE-1ABE21D7E122}"/>
    <dgm:cxn modelId="{F61594F2-A21D-49DD-86F6-ABBD4732F86C}" srcId="{8C087CBE-DCFF-47D9-8F25-DA48952C1D73}" destId="{0A00BDA5-DEE5-4B8D-8291-7470C422050E}" srcOrd="1" destOrd="0" parTransId="{8135D8C9-0F56-4B6F-A77A-13DF0669F904}" sibTransId="{B0F65FEE-24E2-43CF-91E7-C143A72674F5}"/>
    <dgm:cxn modelId="{D62D98F4-4BDE-43BF-AE6F-00C25283F0C9}" srcId="{8C087CBE-DCFF-47D9-8F25-DA48952C1D73}" destId="{C1656815-F1D1-4AF7-A5C2-543B49DB4464}" srcOrd="0" destOrd="0" parTransId="{5F3F6620-AD3F-4C6C-83B2-A5FF6941D780}" sibTransId="{E6209C2C-3B76-4ED9-976B-918273F8B623}"/>
    <dgm:cxn modelId="{725018F6-6930-47F9-AC69-1BC2FEFFEF6C}" srcId="{CB2440F3-F67F-4FA5-8F28-B004B97E5262}" destId="{8C087CBE-DCFF-47D9-8F25-DA48952C1D73}" srcOrd="1" destOrd="0" parTransId="{1CD7058B-F9C1-425F-A13C-9FF5BD846B08}" sibTransId="{C176C564-3DE3-47AB-943E-CC8EEDF42A94}"/>
    <dgm:cxn modelId="{9ACF4EFA-F5E5-4B1D-B410-A58AECB43CC4}" srcId="{5A6159B6-A0C2-48EE-9C35-2B6B3820386F}" destId="{F1FB3D69-9D02-441A-B677-319BA77287BA}" srcOrd="0" destOrd="0" parTransId="{AF3FCA7E-E628-4F5F-BF04-88BB05A3C5EC}" sibTransId="{75903B54-248E-46DE-A3D5-4D48815513B0}"/>
    <dgm:cxn modelId="{017BE697-D431-4C31-8E36-A0BD7A59BF98}" type="presParOf" srcId="{0753C0D4-465E-4772-AFCA-76EB592CC1AB}" destId="{B95C70C9-93EB-443B-9172-C7C078A48D1B}" srcOrd="0" destOrd="0" presId="urn:microsoft.com/office/officeart/2005/8/layout/default"/>
    <dgm:cxn modelId="{740AC469-DED1-4CAE-90ED-08282CD9E91B}" type="presParOf" srcId="{0753C0D4-465E-4772-AFCA-76EB592CC1AB}" destId="{2ABD6DB8-F9FD-47C6-AF83-130F56D72082}" srcOrd="1" destOrd="0" presId="urn:microsoft.com/office/officeart/2005/8/layout/default"/>
    <dgm:cxn modelId="{3748F794-23F6-4E41-AD15-20F9124D6681}" type="presParOf" srcId="{0753C0D4-465E-4772-AFCA-76EB592CC1AB}" destId="{4559A902-40CC-45F5-96C5-82CD94D63BB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2440F3-F67F-4FA5-8F28-B004B97E5262}"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CA"/>
        </a:p>
      </dgm:t>
    </dgm:pt>
    <dgm:pt modelId="{5A6159B6-A0C2-48EE-9C35-2B6B3820386F}">
      <dgm:prSet phldrT="[Text]"/>
      <dgm:spPr>
        <a:solidFill>
          <a:srgbClr val="42536B"/>
        </a:solidFill>
      </dgm:spPr>
      <dgm:t>
        <a:bodyPr/>
        <a:lstStyle/>
        <a:p>
          <a:r>
            <a:rPr lang="en-CA" dirty="0">
              <a:latin typeface="Book Antiqua" panose="02040602050305030304" pitchFamily="18" charset="0"/>
            </a:rPr>
            <a:t>Split Citations</a:t>
          </a:r>
        </a:p>
      </dgm:t>
    </dgm:pt>
    <dgm:pt modelId="{1AE22FCC-A997-4691-A55B-B567550E2511}" type="parTrans" cxnId="{DB4A431A-8C2C-41D3-83D4-20378A316832}">
      <dgm:prSet/>
      <dgm:spPr/>
      <dgm:t>
        <a:bodyPr/>
        <a:lstStyle/>
        <a:p>
          <a:endParaRPr lang="en-CA"/>
        </a:p>
      </dgm:t>
    </dgm:pt>
    <dgm:pt modelId="{D6B7BD65-D90C-4542-99EE-8DF60EEEACBF}" type="sibTrans" cxnId="{DB4A431A-8C2C-41D3-83D4-20378A316832}">
      <dgm:prSet/>
      <dgm:spPr/>
      <dgm:t>
        <a:bodyPr/>
        <a:lstStyle/>
        <a:p>
          <a:endParaRPr lang="en-CA"/>
        </a:p>
      </dgm:t>
    </dgm:pt>
    <dgm:pt modelId="{F1FB3D69-9D02-441A-B677-319BA77287BA}">
      <dgm:prSet phldrT="[Text]"/>
      <dgm:spPr>
        <a:solidFill>
          <a:srgbClr val="E9E8E8">
            <a:alpha val="90000"/>
          </a:srgbClr>
        </a:solidFill>
        <a:ln>
          <a:solidFill>
            <a:srgbClr val="42536B"/>
          </a:solidFill>
        </a:ln>
      </dgm:spPr>
      <dgm:t>
        <a:bodyPr/>
        <a:lstStyle/>
        <a:p>
          <a:r>
            <a:rPr lang="en-CA" dirty="0">
              <a:latin typeface="Book Antiqua" panose="02040602050305030304" pitchFamily="18" charset="0"/>
            </a:rPr>
            <a:t>Grande (2019) suggests that “there are no tears left to cry” (p. 45).</a:t>
          </a:r>
        </a:p>
      </dgm:t>
    </dgm:pt>
    <dgm:pt modelId="{AF3FCA7E-E628-4F5F-BF04-88BB05A3C5EC}" type="parTrans" cxnId="{9ACF4EFA-F5E5-4B1D-B410-A58AECB43CC4}">
      <dgm:prSet/>
      <dgm:spPr/>
      <dgm:t>
        <a:bodyPr/>
        <a:lstStyle/>
        <a:p>
          <a:endParaRPr lang="en-CA"/>
        </a:p>
      </dgm:t>
    </dgm:pt>
    <dgm:pt modelId="{75903B54-248E-46DE-A3D5-4D48815513B0}" type="sibTrans" cxnId="{9ACF4EFA-F5E5-4B1D-B410-A58AECB43CC4}">
      <dgm:prSet/>
      <dgm:spPr/>
      <dgm:t>
        <a:bodyPr/>
        <a:lstStyle/>
        <a:p>
          <a:endParaRPr lang="en-CA"/>
        </a:p>
      </dgm:t>
    </dgm:pt>
    <dgm:pt modelId="{8C087CBE-DCFF-47D9-8F25-DA48952C1D73}">
      <dgm:prSet phldrT="[Text]"/>
      <dgm:spPr>
        <a:solidFill>
          <a:schemeClr val="bg2">
            <a:lumMod val="50000"/>
          </a:schemeClr>
        </a:solidFill>
      </dgm:spPr>
      <dgm:t>
        <a:bodyPr/>
        <a:lstStyle/>
        <a:p>
          <a:r>
            <a:rPr lang="en-CA" dirty="0">
              <a:latin typeface="Book Antiqua" panose="02040602050305030304" pitchFamily="18" charset="0"/>
            </a:rPr>
            <a:t>Single</a:t>
          </a:r>
          <a:r>
            <a:rPr lang="en-CA" baseline="0" dirty="0">
              <a:latin typeface="Book Antiqua" panose="02040602050305030304" pitchFamily="18" charset="0"/>
            </a:rPr>
            <a:t> Citation</a:t>
          </a:r>
          <a:endParaRPr lang="en-CA" dirty="0">
            <a:latin typeface="Book Antiqua" panose="02040602050305030304" pitchFamily="18" charset="0"/>
          </a:endParaRPr>
        </a:p>
      </dgm:t>
    </dgm:pt>
    <dgm:pt modelId="{1CD7058B-F9C1-425F-A13C-9FF5BD846B08}" type="parTrans" cxnId="{725018F6-6930-47F9-AC69-1BC2FEFFEF6C}">
      <dgm:prSet/>
      <dgm:spPr/>
      <dgm:t>
        <a:bodyPr/>
        <a:lstStyle/>
        <a:p>
          <a:endParaRPr lang="en-CA"/>
        </a:p>
      </dgm:t>
    </dgm:pt>
    <dgm:pt modelId="{C176C564-3DE3-47AB-943E-CC8EEDF42A94}" type="sibTrans" cxnId="{725018F6-6930-47F9-AC69-1BC2FEFFEF6C}">
      <dgm:prSet/>
      <dgm:spPr/>
      <dgm:t>
        <a:bodyPr/>
        <a:lstStyle/>
        <a:p>
          <a:endParaRPr lang="en-CA"/>
        </a:p>
      </dgm:t>
    </dgm:pt>
    <dgm:pt modelId="{C1656815-F1D1-4AF7-A5C2-543B49DB4464}">
      <dgm:prSet phldrT="[Text]"/>
      <dgm:spPr>
        <a:solidFill>
          <a:srgbClr val="E9E8E8">
            <a:alpha val="90000"/>
          </a:srgbClr>
        </a:solidFill>
      </dgm:spPr>
      <dgm:t>
        <a:bodyPr/>
        <a:lstStyle/>
        <a:p>
          <a:r>
            <a:rPr lang="en-CA" dirty="0">
              <a:latin typeface="Book Antiqua" panose="02040602050305030304" pitchFamily="18" charset="0"/>
            </a:rPr>
            <a:t>Evidence suggests that “there are no tears left to cry” (Grande, 2019, p. 45).</a:t>
          </a:r>
        </a:p>
      </dgm:t>
    </dgm:pt>
    <dgm:pt modelId="{5F3F6620-AD3F-4C6C-83B2-A5FF6941D780}" type="parTrans" cxnId="{D62D98F4-4BDE-43BF-AE6F-00C25283F0C9}">
      <dgm:prSet/>
      <dgm:spPr/>
      <dgm:t>
        <a:bodyPr/>
        <a:lstStyle/>
        <a:p>
          <a:endParaRPr lang="en-CA"/>
        </a:p>
      </dgm:t>
    </dgm:pt>
    <dgm:pt modelId="{E6209C2C-3B76-4ED9-976B-918273F8B623}" type="sibTrans" cxnId="{D62D98F4-4BDE-43BF-AE6F-00C25283F0C9}">
      <dgm:prSet/>
      <dgm:spPr/>
      <dgm:t>
        <a:bodyPr/>
        <a:lstStyle/>
        <a:p>
          <a:endParaRPr lang="en-CA"/>
        </a:p>
      </dgm:t>
    </dgm:pt>
    <dgm:pt modelId="{ED5DC7A3-1E64-428D-80BC-A48AB064F863}">
      <dgm:prSet phldrT="[Text]"/>
      <dgm:spPr>
        <a:solidFill>
          <a:srgbClr val="E9E8E8">
            <a:alpha val="90000"/>
          </a:srgbClr>
        </a:solidFill>
      </dgm:spPr>
      <dgm:t>
        <a:bodyPr/>
        <a:lstStyle/>
        <a:p>
          <a:endParaRPr lang="en-CA" dirty="0"/>
        </a:p>
      </dgm:t>
    </dgm:pt>
    <dgm:pt modelId="{8F703D53-E369-4EBF-BF6D-1EAD659F0701}" type="parTrans" cxnId="{E1D41AE2-6CD0-4E2D-A45A-C670F3D4A0AA}">
      <dgm:prSet/>
      <dgm:spPr/>
      <dgm:t>
        <a:bodyPr/>
        <a:lstStyle/>
        <a:p>
          <a:endParaRPr lang="en-CA"/>
        </a:p>
      </dgm:t>
    </dgm:pt>
    <dgm:pt modelId="{093E81A2-C8AF-4C81-97EE-1ABE21D7E122}" type="sibTrans" cxnId="{E1D41AE2-6CD0-4E2D-A45A-C670F3D4A0AA}">
      <dgm:prSet/>
      <dgm:spPr/>
      <dgm:t>
        <a:bodyPr/>
        <a:lstStyle/>
        <a:p>
          <a:endParaRPr lang="en-CA"/>
        </a:p>
      </dgm:t>
    </dgm:pt>
    <dgm:pt modelId="{F095CFA6-E9B7-4E6A-878D-1094938B60CB}" type="pres">
      <dgm:prSet presAssocID="{CB2440F3-F67F-4FA5-8F28-B004B97E5262}" presName="linear" presStyleCnt="0">
        <dgm:presLayoutVars>
          <dgm:dir/>
          <dgm:animLvl val="lvl"/>
          <dgm:resizeHandles val="exact"/>
        </dgm:presLayoutVars>
      </dgm:prSet>
      <dgm:spPr/>
    </dgm:pt>
    <dgm:pt modelId="{C74B6862-49F5-4DDF-8EBB-203C2974EB9F}" type="pres">
      <dgm:prSet presAssocID="{5A6159B6-A0C2-48EE-9C35-2B6B3820386F}" presName="parentLin" presStyleCnt="0"/>
      <dgm:spPr/>
    </dgm:pt>
    <dgm:pt modelId="{B2837D2C-C683-47F7-8012-6871953B2738}" type="pres">
      <dgm:prSet presAssocID="{5A6159B6-A0C2-48EE-9C35-2B6B3820386F}" presName="parentLeftMargin" presStyleLbl="node1" presStyleIdx="0" presStyleCnt="2"/>
      <dgm:spPr/>
    </dgm:pt>
    <dgm:pt modelId="{7DE3D16F-0A1D-43F7-9E44-C570472D43CD}" type="pres">
      <dgm:prSet presAssocID="{5A6159B6-A0C2-48EE-9C35-2B6B3820386F}" presName="parentText" presStyleLbl="node1" presStyleIdx="0" presStyleCnt="2">
        <dgm:presLayoutVars>
          <dgm:chMax val="0"/>
          <dgm:bulletEnabled val="1"/>
        </dgm:presLayoutVars>
      </dgm:prSet>
      <dgm:spPr/>
    </dgm:pt>
    <dgm:pt modelId="{6B16E71C-AE7E-4D27-BEE4-04D35EF2CD2E}" type="pres">
      <dgm:prSet presAssocID="{5A6159B6-A0C2-48EE-9C35-2B6B3820386F}" presName="negativeSpace" presStyleCnt="0"/>
      <dgm:spPr/>
    </dgm:pt>
    <dgm:pt modelId="{F680EBE3-1106-4B84-954B-B1AF07C2A8E7}" type="pres">
      <dgm:prSet presAssocID="{5A6159B6-A0C2-48EE-9C35-2B6B3820386F}" presName="childText" presStyleLbl="conFgAcc1" presStyleIdx="0" presStyleCnt="2">
        <dgm:presLayoutVars>
          <dgm:bulletEnabled val="1"/>
        </dgm:presLayoutVars>
      </dgm:prSet>
      <dgm:spPr/>
    </dgm:pt>
    <dgm:pt modelId="{E91CB769-2C06-4E7F-8657-11B64B15FDC2}" type="pres">
      <dgm:prSet presAssocID="{D6B7BD65-D90C-4542-99EE-8DF60EEEACBF}" presName="spaceBetweenRectangles" presStyleCnt="0"/>
      <dgm:spPr/>
    </dgm:pt>
    <dgm:pt modelId="{5AFD7220-61DE-4CC7-A896-2A84A2DDDBCB}" type="pres">
      <dgm:prSet presAssocID="{8C087CBE-DCFF-47D9-8F25-DA48952C1D73}" presName="parentLin" presStyleCnt="0"/>
      <dgm:spPr/>
    </dgm:pt>
    <dgm:pt modelId="{9AD4DC80-095B-4D97-BDF1-BEDFC38304DD}" type="pres">
      <dgm:prSet presAssocID="{8C087CBE-DCFF-47D9-8F25-DA48952C1D73}" presName="parentLeftMargin" presStyleLbl="node1" presStyleIdx="0" presStyleCnt="2"/>
      <dgm:spPr/>
    </dgm:pt>
    <dgm:pt modelId="{BD1A91B8-B72F-433A-9D3B-FD781A3955B5}" type="pres">
      <dgm:prSet presAssocID="{8C087CBE-DCFF-47D9-8F25-DA48952C1D73}" presName="parentText" presStyleLbl="node1" presStyleIdx="1" presStyleCnt="2">
        <dgm:presLayoutVars>
          <dgm:chMax val="0"/>
          <dgm:bulletEnabled val="1"/>
        </dgm:presLayoutVars>
      </dgm:prSet>
      <dgm:spPr/>
    </dgm:pt>
    <dgm:pt modelId="{287046B2-2D3E-43B6-B819-18EF0F84483C}" type="pres">
      <dgm:prSet presAssocID="{8C087CBE-DCFF-47D9-8F25-DA48952C1D73}" presName="negativeSpace" presStyleCnt="0"/>
      <dgm:spPr/>
    </dgm:pt>
    <dgm:pt modelId="{34B34E40-E8C1-46D6-80D6-D97F6218DE54}" type="pres">
      <dgm:prSet presAssocID="{8C087CBE-DCFF-47D9-8F25-DA48952C1D73}" presName="childText" presStyleLbl="conFgAcc1" presStyleIdx="1" presStyleCnt="2">
        <dgm:presLayoutVars>
          <dgm:bulletEnabled val="1"/>
        </dgm:presLayoutVars>
      </dgm:prSet>
      <dgm:spPr/>
    </dgm:pt>
  </dgm:ptLst>
  <dgm:cxnLst>
    <dgm:cxn modelId="{F1D10F04-4D01-4B45-8D53-56676A9B409E}" type="presOf" srcId="{ED5DC7A3-1E64-428D-80BC-A48AB064F863}" destId="{34B34E40-E8C1-46D6-80D6-D97F6218DE54}" srcOrd="0" destOrd="1" presId="urn:microsoft.com/office/officeart/2005/8/layout/list1"/>
    <dgm:cxn modelId="{DB4A431A-8C2C-41D3-83D4-20378A316832}" srcId="{CB2440F3-F67F-4FA5-8F28-B004B97E5262}" destId="{5A6159B6-A0C2-48EE-9C35-2B6B3820386F}" srcOrd="0" destOrd="0" parTransId="{1AE22FCC-A997-4691-A55B-B567550E2511}" sibTransId="{D6B7BD65-D90C-4542-99EE-8DF60EEEACBF}"/>
    <dgm:cxn modelId="{E69A9221-3A12-419F-A91E-3B1167D00623}" type="presOf" srcId="{5A6159B6-A0C2-48EE-9C35-2B6B3820386F}" destId="{7DE3D16F-0A1D-43F7-9E44-C570472D43CD}" srcOrd="1" destOrd="0" presId="urn:microsoft.com/office/officeart/2005/8/layout/list1"/>
    <dgm:cxn modelId="{5A7EE867-4919-4C42-8AC2-AB3D4F7FD218}" type="presOf" srcId="{5A6159B6-A0C2-48EE-9C35-2B6B3820386F}" destId="{B2837D2C-C683-47F7-8012-6871953B2738}" srcOrd="0" destOrd="0" presId="urn:microsoft.com/office/officeart/2005/8/layout/list1"/>
    <dgm:cxn modelId="{67D9544D-8637-424B-A51F-8D5463F19E24}" type="presOf" srcId="{F1FB3D69-9D02-441A-B677-319BA77287BA}" destId="{F680EBE3-1106-4B84-954B-B1AF07C2A8E7}" srcOrd="0" destOrd="0" presId="urn:microsoft.com/office/officeart/2005/8/layout/list1"/>
    <dgm:cxn modelId="{E66AAE87-D14D-4056-8E9E-EE6C62702F47}" type="presOf" srcId="{CB2440F3-F67F-4FA5-8F28-B004B97E5262}" destId="{F095CFA6-E9B7-4E6A-878D-1094938B60CB}" srcOrd="0" destOrd="0" presId="urn:microsoft.com/office/officeart/2005/8/layout/list1"/>
    <dgm:cxn modelId="{0A373C90-3973-40B7-84F7-F5444E0E513C}" type="presOf" srcId="{8C087CBE-DCFF-47D9-8F25-DA48952C1D73}" destId="{9AD4DC80-095B-4D97-BDF1-BEDFC38304DD}" srcOrd="0" destOrd="0" presId="urn:microsoft.com/office/officeart/2005/8/layout/list1"/>
    <dgm:cxn modelId="{ABBE20D9-FD7B-4CA0-8BE0-894117A5686E}" type="presOf" srcId="{8C087CBE-DCFF-47D9-8F25-DA48952C1D73}" destId="{BD1A91B8-B72F-433A-9D3B-FD781A3955B5}" srcOrd="1" destOrd="0" presId="urn:microsoft.com/office/officeart/2005/8/layout/list1"/>
    <dgm:cxn modelId="{9240A9D9-9416-4890-B99E-4EE8361A3F73}" type="presOf" srcId="{C1656815-F1D1-4AF7-A5C2-543B49DB4464}" destId="{34B34E40-E8C1-46D6-80D6-D97F6218DE54}" srcOrd="0" destOrd="0" presId="urn:microsoft.com/office/officeart/2005/8/layout/list1"/>
    <dgm:cxn modelId="{E1D41AE2-6CD0-4E2D-A45A-C670F3D4A0AA}" srcId="{8C087CBE-DCFF-47D9-8F25-DA48952C1D73}" destId="{ED5DC7A3-1E64-428D-80BC-A48AB064F863}" srcOrd="1" destOrd="0" parTransId="{8F703D53-E369-4EBF-BF6D-1EAD659F0701}" sibTransId="{093E81A2-C8AF-4C81-97EE-1ABE21D7E122}"/>
    <dgm:cxn modelId="{D62D98F4-4BDE-43BF-AE6F-00C25283F0C9}" srcId="{8C087CBE-DCFF-47D9-8F25-DA48952C1D73}" destId="{C1656815-F1D1-4AF7-A5C2-543B49DB4464}" srcOrd="0" destOrd="0" parTransId="{5F3F6620-AD3F-4C6C-83B2-A5FF6941D780}" sibTransId="{E6209C2C-3B76-4ED9-976B-918273F8B623}"/>
    <dgm:cxn modelId="{725018F6-6930-47F9-AC69-1BC2FEFFEF6C}" srcId="{CB2440F3-F67F-4FA5-8F28-B004B97E5262}" destId="{8C087CBE-DCFF-47D9-8F25-DA48952C1D73}" srcOrd="1" destOrd="0" parTransId="{1CD7058B-F9C1-425F-A13C-9FF5BD846B08}" sibTransId="{C176C564-3DE3-47AB-943E-CC8EEDF42A94}"/>
    <dgm:cxn modelId="{9ACF4EFA-F5E5-4B1D-B410-A58AECB43CC4}" srcId="{5A6159B6-A0C2-48EE-9C35-2B6B3820386F}" destId="{F1FB3D69-9D02-441A-B677-319BA77287BA}" srcOrd="0" destOrd="0" parTransId="{AF3FCA7E-E628-4F5F-BF04-88BB05A3C5EC}" sibTransId="{75903B54-248E-46DE-A3D5-4D48815513B0}"/>
    <dgm:cxn modelId="{2CF3A5EF-E73A-4BE3-B098-EB8918AD5CA0}" type="presParOf" srcId="{F095CFA6-E9B7-4E6A-878D-1094938B60CB}" destId="{C74B6862-49F5-4DDF-8EBB-203C2974EB9F}" srcOrd="0" destOrd="0" presId="urn:microsoft.com/office/officeart/2005/8/layout/list1"/>
    <dgm:cxn modelId="{5E5A53F0-E3D7-4DD8-A536-29F23445C7BF}" type="presParOf" srcId="{C74B6862-49F5-4DDF-8EBB-203C2974EB9F}" destId="{B2837D2C-C683-47F7-8012-6871953B2738}" srcOrd="0" destOrd="0" presId="urn:microsoft.com/office/officeart/2005/8/layout/list1"/>
    <dgm:cxn modelId="{DF5F6ABA-019A-48B1-9E65-676B94C33EC3}" type="presParOf" srcId="{C74B6862-49F5-4DDF-8EBB-203C2974EB9F}" destId="{7DE3D16F-0A1D-43F7-9E44-C570472D43CD}" srcOrd="1" destOrd="0" presId="urn:microsoft.com/office/officeart/2005/8/layout/list1"/>
    <dgm:cxn modelId="{3EA9A1AE-70CC-4154-A754-DB0010715404}" type="presParOf" srcId="{F095CFA6-E9B7-4E6A-878D-1094938B60CB}" destId="{6B16E71C-AE7E-4D27-BEE4-04D35EF2CD2E}" srcOrd="1" destOrd="0" presId="urn:microsoft.com/office/officeart/2005/8/layout/list1"/>
    <dgm:cxn modelId="{2DE6ED9C-E17F-43E7-8E95-C9496F734763}" type="presParOf" srcId="{F095CFA6-E9B7-4E6A-878D-1094938B60CB}" destId="{F680EBE3-1106-4B84-954B-B1AF07C2A8E7}" srcOrd="2" destOrd="0" presId="urn:microsoft.com/office/officeart/2005/8/layout/list1"/>
    <dgm:cxn modelId="{0A4AF8C2-298E-434E-A13A-E29204702DA0}" type="presParOf" srcId="{F095CFA6-E9B7-4E6A-878D-1094938B60CB}" destId="{E91CB769-2C06-4E7F-8657-11B64B15FDC2}" srcOrd="3" destOrd="0" presId="urn:microsoft.com/office/officeart/2005/8/layout/list1"/>
    <dgm:cxn modelId="{2D6C8CFF-C0A6-4769-B6C7-F6F5CC241BBD}" type="presParOf" srcId="{F095CFA6-E9B7-4E6A-878D-1094938B60CB}" destId="{5AFD7220-61DE-4CC7-A896-2A84A2DDDBCB}" srcOrd="4" destOrd="0" presId="urn:microsoft.com/office/officeart/2005/8/layout/list1"/>
    <dgm:cxn modelId="{34550D69-717B-4024-9598-2DD4872886BB}" type="presParOf" srcId="{5AFD7220-61DE-4CC7-A896-2A84A2DDDBCB}" destId="{9AD4DC80-095B-4D97-BDF1-BEDFC38304DD}" srcOrd="0" destOrd="0" presId="urn:microsoft.com/office/officeart/2005/8/layout/list1"/>
    <dgm:cxn modelId="{CC42BEA3-93BC-4AA4-96AC-23A3D8E2F6BC}" type="presParOf" srcId="{5AFD7220-61DE-4CC7-A896-2A84A2DDDBCB}" destId="{BD1A91B8-B72F-433A-9D3B-FD781A3955B5}" srcOrd="1" destOrd="0" presId="urn:microsoft.com/office/officeart/2005/8/layout/list1"/>
    <dgm:cxn modelId="{234BC101-E883-4C3F-9AA8-29BA6C03459D}" type="presParOf" srcId="{F095CFA6-E9B7-4E6A-878D-1094938B60CB}" destId="{287046B2-2D3E-43B6-B819-18EF0F84483C}" srcOrd="5" destOrd="0" presId="urn:microsoft.com/office/officeart/2005/8/layout/list1"/>
    <dgm:cxn modelId="{CA285CD3-4766-4CD5-8EEF-A2B007632FEB}" type="presParOf" srcId="{F095CFA6-E9B7-4E6A-878D-1094938B60CB}" destId="{34B34E40-E8C1-46D6-80D6-D97F6218DE5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2440F3-F67F-4FA5-8F28-B004B97E5262}"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CA"/>
        </a:p>
      </dgm:t>
    </dgm:pt>
    <dgm:pt modelId="{5A6159B6-A0C2-48EE-9C35-2B6B3820386F}">
      <dgm:prSet phldrT="[Text]"/>
      <dgm:spPr/>
      <dgm:t>
        <a:bodyPr/>
        <a:lstStyle/>
        <a:p>
          <a:r>
            <a:rPr lang="en-CA" dirty="0">
              <a:latin typeface="Book Antiqua" panose="02040602050305030304" pitchFamily="18" charset="0"/>
            </a:rPr>
            <a:t>Before</a:t>
          </a:r>
        </a:p>
      </dgm:t>
    </dgm:pt>
    <dgm:pt modelId="{1AE22FCC-A997-4691-A55B-B567550E2511}" type="parTrans" cxnId="{DB4A431A-8C2C-41D3-83D4-20378A316832}">
      <dgm:prSet/>
      <dgm:spPr/>
      <dgm:t>
        <a:bodyPr/>
        <a:lstStyle/>
        <a:p>
          <a:endParaRPr lang="en-CA"/>
        </a:p>
      </dgm:t>
    </dgm:pt>
    <dgm:pt modelId="{D6B7BD65-D90C-4542-99EE-8DF60EEEACBF}" type="sibTrans" cxnId="{DB4A431A-8C2C-41D3-83D4-20378A316832}">
      <dgm:prSet/>
      <dgm:spPr/>
      <dgm:t>
        <a:bodyPr/>
        <a:lstStyle/>
        <a:p>
          <a:endParaRPr lang="en-CA"/>
        </a:p>
      </dgm:t>
    </dgm:pt>
    <dgm:pt modelId="{F1FB3D69-9D02-441A-B677-319BA77287BA}">
      <dgm:prSet phldrT="[Text]"/>
      <dgm:spPr>
        <a:solidFill>
          <a:srgbClr val="E9E8E8"/>
        </a:solidFill>
      </dgm:spPr>
      <dgm:t>
        <a:bodyPr/>
        <a:lstStyle/>
        <a:p>
          <a:r>
            <a:rPr lang="en-CA" dirty="0">
              <a:latin typeface="Book Antiqua" panose="02040602050305030304" pitchFamily="18" charset="0"/>
            </a:rPr>
            <a:t>Holmes and Watson (2017) suggest that deductive reasoning can help solve crimes.</a:t>
          </a:r>
        </a:p>
      </dgm:t>
    </dgm:pt>
    <dgm:pt modelId="{AF3FCA7E-E628-4F5F-BF04-88BB05A3C5EC}" type="parTrans" cxnId="{9ACF4EFA-F5E5-4B1D-B410-A58AECB43CC4}">
      <dgm:prSet/>
      <dgm:spPr/>
      <dgm:t>
        <a:bodyPr/>
        <a:lstStyle/>
        <a:p>
          <a:endParaRPr lang="en-CA"/>
        </a:p>
      </dgm:t>
    </dgm:pt>
    <dgm:pt modelId="{75903B54-248E-46DE-A3D5-4D48815513B0}" type="sibTrans" cxnId="{9ACF4EFA-F5E5-4B1D-B410-A58AECB43CC4}">
      <dgm:prSet/>
      <dgm:spPr/>
      <dgm:t>
        <a:bodyPr/>
        <a:lstStyle/>
        <a:p>
          <a:endParaRPr lang="en-CA"/>
        </a:p>
      </dgm:t>
    </dgm:pt>
    <dgm:pt modelId="{8C087CBE-DCFF-47D9-8F25-DA48952C1D73}">
      <dgm:prSet phldrT="[Text]"/>
      <dgm:spPr>
        <a:solidFill>
          <a:srgbClr val="A2A2A2"/>
        </a:solidFill>
      </dgm:spPr>
      <dgm:t>
        <a:bodyPr/>
        <a:lstStyle/>
        <a:p>
          <a:r>
            <a:rPr lang="en-CA" dirty="0">
              <a:latin typeface="Book Antiqua" panose="02040602050305030304" pitchFamily="18" charset="0"/>
            </a:rPr>
            <a:t>After</a:t>
          </a:r>
        </a:p>
      </dgm:t>
    </dgm:pt>
    <dgm:pt modelId="{1CD7058B-F9C1-425F-A13C-9FF5BD846B08}" type="parTrans" cxnId="{725018F6-6930-47F9-AC69-1BC2FEFFEF6C}">
      <dgm:prSet/>
      <dgm:spPr/>
      <dgm:t>
        <a:bodyPr/>
        <a:lstStyle/>
        <a:p>
          <a:endParaRPr lang="en-CA"/>
        </a:p>
      </dgm:t>
    </dgm:pt>
    <dgm:pt modelId="{C176C564-3DE3-47AB-943E-CC8EEDF42A94}" type="sibTrans" cxnId="{725018F6-6930-47F9-AC69-1BC2FEFFEF6C}">
      <dgm:prSet/>
      <dgm:spPr/>
      <dgm:t>
        <a:bodyPr/>
        <a:lstStyle/>
        <a:p>
          <a:endParaRPr lang="en-CA"/>
        </a:p>
      </dgm:t>
    </dgm:pt>
    <dgm:pt modelId="{C1656815-F1D1-4AF7-A5C2-543B49DB4464}">
      <dgm:prSet phldrT="[Text]"/>
      <dgm:spPr/>
      <dgm:t>
        <a:bodyPr/>
        <a:lstStyle/>
        <a:p>
          <a:r>
            <a:rPr lang="en-CA" dirty="0">
              <a:latin typeface="Book Antiqua" panose="02040602050305030304" pitchFamily="18" charset="0"/>
            </a:rPr>
            <a:t>Deductive reasoning can help solve crimes (Holmes &amp; Watson, 2017).</a:t>
          </a:r>
        </a:p>
      </dgm:t>
    </dgm:pt>
    <dgm:pt modelId="{5F3F6620-AD3F-4C6C-83B2-A5FF6941D780}" type="parTrans" cxnId="{D62D98F4-4BDE-43BF-AE6F-00C25283F0C9}">
      <dgm:prSet/>
      <dgm:spPr/>
      <dgm:t>
        <a:bodyPr/>
        <a:lstStyle/>
        <a:p>
          <a:endParaRPr lang="en-CA"/>
        </a:p>
      </dgm:t>
    </dgm:pt>
    <dgm:pt modelId="{E6209C2C-3B76-4ED9-976B-918273F8B623}" type="sibTrans" cxnId="{D62D98F4-4BDE-43BF-AE6F-00C25283F0C9}">
      <dgm:prSet/>
      <dgm:spPr/>
      <dgm:t>
        <a:bodyPr/>
        <a:lstStyle/>
        <a:p>
          <a:endParaRPr lang="en-CA"/>
        </a:p>
      </dgm:t>
    </dgm:pt>
    <dgm:pt modelId="{ED5DC7A3-1E64-428D-80BC-A48AB064F863}">
      <dgm:prSet phldrT="[Text]"/>
      <dgm:spPr/>
      <dgm:t>
        <a:bodyPr/>
        <a:lstStyle/>
        <a:p>
          <a:endParaRPr lang="en-CA" dirty="0"/>
        </a:p>
      </dgm:t>
    </dgm:pt>
    <dgm:pt modelId="{8F703D53-E369-4EBF-BF6D-1EAD659F0701}" type="parTrans" cxnId="{E1D41AE2-6CD0-4E2D-A45A-C670F3D4A0AA}">
      <dgm:prSet/>
      <dgm:spPr/>
      <dgm:t>
        <a:bodyPr/>
        <a:lstStyle/>
        <a:p>
          <a:endParaRPr lang="en-CA"/>
        </a:p>
      </dgm:t>
    </dgm:pt>
    <dgm:pt modelId="{093E81A2-C8AF-4C81-97EE-1ABE21D7E122}" type="sibTrans" cxnId="{E1D41AE2-6CD0-4E2D-A45A-C670F3D4A0AA}">
      <dgm:prSet/>
      <dgm:spPr/>
      <dgm:t>
        <a:bodyPr/>
        <a:lstStyle/>
        <a:p>
          <a:endParaRPr lang="en-CA"/>
        </a:p>
      </dgm:t>
    </dgm:pt>
    <dgm:pt modelId="{65EE14EC-92BE-408B-999F-48336DA99186}" type="pres">
      <dgm:prSet presAssocID="{CB2440F3-F67F-4FA5-8F28-B004B97E5262}" presName="linear" presStyleCnt="0">
        <dgm:presLayoutVars>
          <dgm:dir/>
          <dgm:animLvl val="lvl"/>
          <dgm:resizeHandles val="exact"/>
        </dgm:presLayoutVars>
      </dgm:prSet>
      <dgm:spPr/>
    </dgm:pt>
    <dgm:pt modelId="{69868D0C-53A5-4B93-AE62-B8B15F3AC740}" type="pres">
      <dgm:prSet presAssocID="{5A6159B6-A0C2-48EE-9C35-2B6B3820386F}" presName="parentLin" presStyleCnt="0"/>
      <dgm:spPr/>
    </dgm:pt>
    <dgm:pt modelId="{517082D2-43BC-4EFC-AE4D-A198A2FE8BD6}" type="pres">
      <dgm:prSet presAssocID="{5A6159B6-A0C2-48EE-9C35-2B6B3820386F}" presName="parentLeftMargin" presStyleLbl="node1" presStyleIdx="0" presStyleCnt="2"/>
      <dgm:spPr/>
    </dgm:pt>
    <dgm:pt modelId="{D881355B-431E-44A7-B7AF-CC1ABF896D27}" type="pres">
      <dgm:prSet presAssocID="{5A6159B6-A0C2-48EE-9C35-2B6B3820386F}" presName="parentText" presStyleLbl="node1" presStyleIdx="0" presStyleCnt="2">
        <dgm:presLayoutVars>
          <dgm:chMax val="0"/>
          <dgm:bulletEnabled val="1"/>
        </dgm:presLayoutVars>
      </dgm:prSet>
      <dgm:spPr/>
    </dgm:pt>
    <dgm:pt modelId="{3E269778-2406-4A5C-B6FA-5FCE62F7A03B}" type="pres">
      <dgm:prSet presAssocID="{5A6159B6-A0C2-48EE-9C35-2B6B3820386F}" presName="negativeSpace" presStyleCnt="0"/>
      <dgm:spPr/>
    </dgm:pt>
    <dgm:pt modelId="{39A2472B-CD76-4BF3-97FE-B0DA5900DE00}" type="pres">
      <dgm:prSet presAssocID="{5A6159B6-A0C2-48EE-9C35-2B6B3820386F}" presName="childText" presStyleLbl="conFgAcc1" presStyleIdx="0" presStyleCnt="2">
        <dgm:presLayoutVars>
          <dgm:bulletEnabled val="1"/>
        </dgm:presLayoutVars>
      </dgm:prSet>
      <dgm:spPr/>
    </dgm:pt>
    <dgm:pt modelId="{80F4B09C-327A-4292-9138-DA9407DEB38E}" type="pres">
      <dgm:prSet presAssocID="{D6B7BD65-D90C-4542-99EE-8DF60EEEACBF}" presName="spaceBetweenRectangles" presStyleCnt="0"/>
      <dgm:spPr/>
    </dgm:pt>
    <dgm:pt modelId="{C8BE4F0F-5880-4064-981C-BB9928C39875}" type="pres">
      <dgm:prSet presAssocID="{8C087CBE-DCFF-47D9-8F25-DA48952C1D73}" presName="parentLin" presStyleCnt="0"/>
      <dgm:spPr/>
    </dgm:pt>
    <dgm:pt modelId="{DBB61470-D5C0-4477-97AE-04F3AED29654}" type="pres">
      <dgm:prSet presAssocID="{8C087CBE-DCFF-47D9-8F25-DA48952C1D73}" presName="parentLeftMargin" presStyleLbl="node1" presStyleIdx="0" presStyleCnt="2"/>
      <dgm:spPr/>
    </dgm:pt>
    <dgm:pt modelId="{E1DCD06C-8EE0-4F62-B9D1-2756661909C7}" type="pres">
      <dgm:prSet presAssocID="{8C087CBE-DCFF-47D9-8F25-DA48952C1D73}" presName="parentText" presStyleLbl="node1" presStyleIdx="1" presStyleCnt="2">
        <dgm:presLayoutVars>
          <dgm:chMax val="0"/>
          <dgm:bulletEnabled val="1"/>
        </dgm:presLayoutVars>
      </dgm:prSet>
      <dgm:spPr/>
    </dgm:pt>
    <dgm:pt modelId="{2DD24F4A-9600-403B-82C9-EC349E14F261}" type="pres">
      <dgm:prSet presAssocID="{8C087CBE-DCFF-47D9-8F25-DA48952C1D73}" presName="negativeSpace" presStyleCnt="0"/>
      <dgm:spPr/>
    </dgm:pt>
    <dgm:pt modelId="{070BEDED-A9E7-428D-AAC0-D34881B7A4C0}" type="pres">
      <dgm:prSet presAssocID="{8C087CBE-DCFF-47D9-8F25-DA48952C1D73}" presName="childText" presStyleLbl="conFgAcc1" presStyleIdx="1" presStyleCnt="2">
        <dgm:presLayoutVars>
          <dgm:bulletEnabled val="1"/>
        </dgm:presLayoutVars>
      </dgm:prSet>
      <dgm:spPr/>
    </dgm:pt>
  </dgm:ptLst>
  <dgm:cxnLst>
    <dgm:cxn modelId="{DB4A431A-8C2C-41D3-83D4-20378A316832}" srcId="{CB2440F3-F67F-4FA5-8F28-B004B97E5262}" destId="{5A6159B6-A0C2-48EE-9C35-2B6B3820386F}" srcOrd="0" destOrd="0" parTransId="{1AE22FCC-A997-4691-A55B-B567550E2511}" sibTransId="{D6B7BD65-D90C-4542-99EE-8DF60EEEACBF}"/>
    <dgm:cxn modelId="{A5B1F726-AC95-4F3E-A100-9FB12C4B3551}" type="presOf" srcId="{CB2440F3-F67F-4FA5-8F28-B004B97E5262}" destId="{65EE14EC-92BE-408B-999F-48336DA99186}" srcOrd="0" destOrd="0" presId="urn:microsoft.com/office/officeart/2005/8/layout/list1"/>
    <dgm:cxn modelId="{B7CE0242-4E07-4FF6-ABFE-5B7BB084DDBD}" type="presOf" srcId="{5A6159B6-A0C2-48EE-9C35-2B6B3820386F}" destId="{517082D2-43BC-4EFC-AE4D-A198A2FE8BD6}" srcOrd="0" destOrd="0" presId="urn:microsoft.com/office/officeart/2005/8/layout/list1"/>
    <dgm:cxn modelId="{807ED764-24D5-497A-BE3C-49FE39347124}" type="presOf" srcId="{ED5DC7A3-1E64-428D-80BC-A48AB064F863}" destId="{070BEDED-A9E7-428D-AAC0-D34881B7A4C0}" srcOrd="0" destOrd="1" presId="urn:microsoft.com/office/officeart/2005/8/layout/list1"/>
    <dgm:cxn modelId="{3477B389-0061-41B2-90DC-3504FD17CDF0}" type="presOf" srcId="{8C087CBE-DCFF-47D9-8F25-DA48952C1D73}" destId="{DBB61470-D5C0-4477-97AE-04F3AED29654}" srcOrd="0" destOrd="0" presId="urn:microsoft.com/office/officeart/2005/8/layout/list1"/>
    <dgm:cxn modelId="{86C0B495-29D9-4BA5-8063-8C99F25A40EC}" type="presOf" srcId="{5A6159B6-A0C2-48EE-9C35-2B6B3820386F}" destId="{D881355B-431E-44A7-B7AF-CC1ABF896D27}" srcOrd="1" destOrd="0" presId="urn:microsoft.com/office/officeart/2005/8/layout/list1"/>
    <dgm:cxn modelId="{403B61A8-4DA5-4B67-B16D-69C9A8662DA7}" type="presOf" srcId="{8C087CBE-DCFF-47D9-8F25-DA48952C1D73}" destId="{E1DCD06C-8EE0-4F62-B9D1-2756661909C7}" srcOrd="1" destOrd="0" presId="urn:microsoft.com/office/officeart/2005/8/layout/list1"/>
    <dgm:cxn modelId="{0331EEAF-7AF2-412E-AC7F-7C4A92728E1B}" type="presOf" srcId="{C1656815-F1D1-4AF7-A5C2-543B49DB4464}" destId="{070BEDED-A9E7-428D-AAC0-D34881B7A4C0}" srcOrd="0" destOrd="0" presId="urn:microsoft.com/office/officeart/2005/8/layout/list1"/>
    <dgm:cxn modelId="{E1D41AE2-6CD0-4E2D-A45A-C670F3D4A0AA}" srcId="{8C087CBE-DCFF-47D9-8F25-DA48952C1D73}" destId="{ED5DC7A3-1E64-428D-80BC-A48AB064F863}" srcOrd="1" destOrd="0" parTransId="{8F703D53-E369-4EBF-BF6D-1EAD659F0701}" sibTransId="{093E81A2-C8AF-4C81-97EE-1ABE21D7E122}"/>
    <dgm:cxn modelId="{D62D98F4-4BDE-43BF-AE6F-00C25283F0C9}" srcId="{8C087CBE-DCFF-47D9-8F25-DA48952C1D73}" destId="{C1656815-F1D1-4AF7-A5C2-543B49DB4464}" srcOrd="0" destOrd="0" parTransId="{5F3F6620-AD3F-4C6C-83B2-A5FF6941D780}" sibTransId="{E6209C2C-3B76-4ED9-976B-918273F8B623}"/>
    <dgm:cxn modelId="{725018F6-6930-47F9-AC69-1BC2FEFFEF6C}" srcId="{CB2440F3-F67F-4FA5-8F28-B004B97E5262}" destId="{8C087CBE-DCFF-47D9-8F25-DA48952C1D73}" srcOrd="1" destOrd="0" parTransId="{1CD7058B-F9C1-425F-A13C-9FF5BD846B08}" sibTransId="{C176C564-3DE3-47AB-943E-CC8EEDF42A94}"/>
    <dgm:cxn modelId="{9ACF4EFA-F5E5-4B1D-B410-A58AECB43CC4}" srcId="{5A6159B6-A0C2-48EE-9C35-2B6B3820386F}" destId="{F1FB3D69-9D02-441A-B677-319BA77287BA}" srcOrd="0" destOrd="0" parTransId="{AF3FCA7E-E628-4F5F-BF04-88BB05A3C5EC}" sibTransId="{75903B54-248E-46DE-A3D5-4D48815513B0}"/>
    <dgm:cxn modelId="{9A24EEFE-A4D1-489D-A048-5AFC73E67312}" type="presOf" srcId="{F1FB3D69-9D02-441A-B677-319BA77287BA}" destId="{39A2472B-CD76-4BF3-97FE-B0DA5900DE00}" srcOrd="0" destOrd="0" presId="urn:microsoft.com/office/officeart/2005/8/layout/list1"/>
    <dgm:cxn modelId="{339AA2D5-8509-4746-8E44-217C4DCF773E}" type="presParOf" srcId="{65EE14EC-92BE-408B-999F-48336DA99186}" destId="{69868D0C-53A5-4B93-AE62-B8B15F3AC740}" srcOrd="0" destOrd="0" presId="urn:microsoft.com/office/officeart/2005/8/layout/list1"/>
    <dgm:cxn modelId="{CE3F30FB-F926-49D9-B6D3-D20664DFF530}" type="presParOf" srcId="{69868D0C-53A5-4B93-AE62-B8B15F3AC740}" destId="{517082D2-43BC-4EFC-AE4D-A198A2FE8BD6}" srcOrd="0" destOrd="0" presId="urn:microsoft.com/office/officeart/2005/8/layout/list1"/>
    <dgm:cxn modelId="{4335583A-7790-4DA4-9482-D2D6AD84A5D6}" type="presParOf" srcId="{69868D0C-53A5-4B93-AE62-B8B15F3AC740}" destId="{D881355B-431E-44A7-B7AF-CC1ABF896D27}" srcOrd="1" destOrd="0" presId="urn:microsoft.com/office/officeart/2005/8/layout/list1"/>
    <dgm:cxn modelId="{192A487C-DFB0-4A8D-A5CD-59E4AB53AFFC}" type="presParOf" srcId="{65EE14EC-92BE-408B-999F-48336DA99186}" destId="{3E269778-2406-4A5C-B6FA-5FCE62F7A03B}" srcOrd="1" destOrd="0" presId="urn:microsoft.com/office/officeart/2005/8/layout/list1"/>
    <dgm:cxn modelId="{84BCCF91-5D9E-495E-A5FA-AC8159CA7F62}" type="presParOf" srcId="{65EE14EC-92BE-408B-999F-48336DA99186}" destId="{39A2472B-CD76-4BF3-97FE-B0DA5900DE00}" srcOrd="2" destOrd="0" presId="urn:microsoft.com/office/officeart/2005/8/layout/list1"/>
    <dgm:cxn modelId="{91D65241-846D-4386-9A39-E0FFC5B42328}" type="presParOf" srcId="{65EE14EC-92BE-408B-999F-48336DA99186}" destId="{80F4B09C-327A-4292-9138-DA9407DEB38E}" srcOrd="3" destOrd="0" presId="urn:microsoft.com/office/officeart/2005/8/layout/list1"/>
    <dgm:cxn modelId="{D683B914-6D82-41B8-B590-58126C883E7B}" type="presParOf" srcId="{65EE14EC-92BE-408B-999F-48336DA99186}" destId="{C8BE4F0F-5880-4064-981C-BB9928C39875}" srcOrd="4" destOrd="0" presId="urn:microsoft.com/office/officeart/2005/8/layout/list1"/>
    <dgm:cxn modelId="{D9E2636A-BFDC-40CA-94B4-928C3FFC9337}" type="presParOf" srcId="{C8BE4F0F-5880-4064-981C-BB9928C39875}" destId="{DBB61470-D5C0-4477-97AE-04F3AED29654}" srcOrd="0" destOrd="0" presId="urn:microsoft.com/office/officeart/2005/8/layout/list1"/>
    <dgm:cxn modelId="{9D53EAC6-959B-4484-BFE8-87DAEB032F4F}" type="presParOf" srcId="{C8BE4F0F-5880-4064-981C-BB9928C39875}" destId="{E1DCD06C-8EE0-4F62-B9D1-2756661909C7}" srcOrd="1" destOrd="0" presId="urn:microsoft.com/office/officeart/2005/8/layout/list1"/>
    <dgm:cxn modelId="{DDBA6F8D-BF9E-4FA9-B67A-CB8DE1B1F7D4}" type="presParOf" srcId="{65EE14EC-92BE-408B-999F-48336DA99186}" destId="{2DD24F4A-9600-403B-82C9-EC349E14F261}" srcOrd="5" destOrd="0" presId="urn:microsoft.com/office/officeart/2005/8/layout/list1"/>
    <dgm:cxn modelId="{B5BCCE13-AD97-48BB-AEF0-19E70AC09F7B}" type="presParOf" srcId="{65EE14EC-92BE-408B-999F-48336DA99186}" destId="{070BEDED-A9E7-428D-AAC0-D34881B7A4C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3EEE6B-19D0-4B8A-A9AF-3C897275AB50}" type="doc">
      <dgm:prSet loTypeId="urn:microsoft.com/office/officeart/2005/8/layout/hList1" loCatId="list" qsTypeId="urn:microsoft.com/office/officeart/2005/8/quickstyle/simple2" qsCatId="simple" csTypeId="urn:microsoft.com/office/officeart/2005/8/colors/colorful2" csCatId="colorful" phldr="1"/>
      <dgm:spPr/>
      <dgm:t>
        <a:bodyPr/>
        <a:lstStyle/>
        <a:p>
          <a:endParaRPr lang="en-CA"/>
        </a:p>
      </dgm:t>
    </dgm:pt>
    <dgm:pt modelId="{9B52A4ED-907E-4542-A2E9-EB192FF120EC}">
      <dgm:prSet/>
      <dgm:spPr>
        <a:solidFill>
          <a:schemeClr val="accent1">
            <a:lumMod val="50000"/>
          </a:schemeClr>
        </a:solidFill>
        <a:ln>
          <a:solidFill>
            <a:srgbClr val="203864"/>
          </a:solidFill>
        </a:ln>
      </dgm:spPr>
      <dgm:t>
        <a:bodyPr/>
        <a:lstStyle/>
        <a:p>
          <a:pPr rtl="0"/>
          <a:r>
            <a:rPr lang="en-CA" dirty="0">
              <a:latin typeface="Book Antiqua" panose="02040602050305030304" pitchFamily="18" charset="0"/>
              <a:cs typeface="Arial" panose="020B0604020202020204" pitchFamily="34" charset="0"/>
            </a:rPr>
            <a:t>If you add commentary after a citation within the same sentence, always be sure to insert the citation where the source’s information ends and your commentary begins so that the two are not confused:</a:t>
          </a:r>
        </a:p>
      </dgm:t>
    </dgm:pt>
    <dgm:pt modelId="{B0A46811-140C-45FE-8465-55E2EA5FB247}" type="parTrans" cxnId="{A5CBEA04-7723-4A16-81B3-666F6F62F4BA}">
      <dgm:prSet/>
      <dgm:spPr/>
      <dgm:t>
        <a:bodyPr/>
        <a:lstStyle/>
        <a:p>
          <a:endParaRPr lang="en-CA"/>
        </a:p>
      </dgm:t>
    </dgm:pt>
    <dgm:pt modelId="{9023A7B0-5DC7-418C-9A84-74D8C2F574CA}" type="sibTrans" cxnId="{A5CBEA04-7723-4A16-81B3-666F6F62F4BA}">
      <dgm:prSet/>
      <dgm:spPr/>
      <dgm:t>
        <a:bodyPr/>
        <a:lstStyle/>
        <a:p>
          <a:endParaRPr lang="en-CA"/>
        </a:p>
      </dgm:t>
    </dgm:pt>
    <dgm:pt modelId="{4F7F0EB8-C001-47AB-83BC-FB3A18D565F4}">
      <dgm:prSet/>
      <dgm:spPr>
        <a:solidFill>
          <a:schemeClr val="accent1">
            <a:lumMod val="20000"/>
            <a:lumOff val="80000"/>
            <a:alpha val="90000"/>
          </a:schemeClr>
        </a:solidFill>
        <a:ln>
          <a:solidFill>
            <a:srgbClr val="DEE6F4"/>
          </a:solidFill>
        </a:ln>
      </dgm:spPr>
      <dgm:t>
        <a:bodyPr/>
        <a:lstStyle/>
        <a:p>
          <a:pPr rtl="0"/>
          <a:r>
            <a:rPr lang="en-CA" b="1" dirty="0">
              <a:latin typeface="Book Antiqua" panose="02040602050305030304" pitchFamily="18" charset="0"/>
            </a:rPr>
            <a:t>Example</a:t>
          </a:r>
          <a:r>
            <a:rPr lang="en-CA" dirty="0">
              <a:latin typeface="Book Antiqua" panose="02040602050305030304" pitchFamily="18" charset="0"/>
            </a:rPr>
            <a:t>: One researcher argues that you should not hate the player, but rather the game (Durant, 2017), which is practical advice. </a:t>
          </a:r>
        </a:p>
      </dgm:t>
    </dgm:pt>
    <dgm:pt modelId="{AFBF0930-099C-4107-A5D3-A7A0B9572313}" type="parTrans" cxnId="{697C4FEA-48D7-45F9-B456-E4560AD5EA1B}">
      <dgm:prSet/>
      <dgm:spPr/>
      <dgm:t>
        <a:bodyPr/>
        <a:lstStyle/>
        <a:p>
          <a:endParaRPr lang="en-CA"/>
        </a:p>
      </dgm:t>
    </dgm:pt>
    <dgm:pt modelId="{E12AD4EB-25E5-4A57-904D-21FB4B801E72}" type="sibTrans" cxnId="{697C4FEA-48D7-45F9-B456-E4560AD5EA1B}">
      <dgm:prSet/>
      <dgm:spPr/>
      <dgm:t>
        <a:bodyPr/>
        <a:lstStyle/>
        <a:p>
          <a:endParaRPr lang="en-CA"/>
        </a:p>
      </dgm:t>
    </dgm:pt>
    <dgm:pt modelId="{2A2A557D-26CC-434E-988F-934095690BB4}" type="pres">
      <dgm:prSet presAssocID="{A93EEE6B-19D0-4B8A-A9AF-3C897275AB50}" presName="Name0" presStyleCnt="0">
        <dgm:presLayoutVars>
          <dgm:dir/>
          <dgm:animLvl val="lvl"/>
          <dgm:resizeHandles val="exact"/>
        </dgm:presLayoutVars>
      </dgm:prSet>
      <dgm:spPr/>
    </dgm:pt>
    <dgm:pt modelId="{DDF893D7-5D97-4356-82A6-744FBF669C52}" type="pres">
      <dgm:prSet presAssocID="{9B52A4ED-907E-4542-A2E9-EB192FF120EC}" presName="composite" presStyleCnt="0"/>
      <dgm:spPr/>
    </dgm:pt>
    <dgm:pt modelId="{AC719D3A-8236-4754-B258-9E2F0C2243BF}" type="pres">
      <dgm:prSet presAssocID="{9B52A4ED-907E-4542-A2E9-EB192FF120EC}" presName="parTx" presStyleLbl="alignNode1" presStyleIdx="0" presStyleCnt="1">
        <dgm:presLayoutVars>
          <dgm:chMax val="0"/>
          <dgm:chPref val="0"/>
          <dgm:bulletEnabled val="1"/>
        </dgm:presLayoutVars>
      </dgm:prSet>
      <dgm:spPr/>
    </dgm:pt>
    <dgm:pt modelId="{E972D1C2-8AC9-4F6D-AA12-C7AB1670D86F}" type="pres">
      <dgm:prSet presAssocID="{9B52A4ED-907E-4542-A2E9-EB192FF120EC}" presName="desTx" presStyleLbl="alignAccFollowNode1" presStyleIdx="0" presStyleCnt="1">
        <dgm:presLayoutVars>
          <dgm:bulletEnabled val="1"/>
        </dgm:presLayoutVars>
      </dgm:prSet>
      <dgm:spPr/>
    </dgm:pt>
  </dgm:ptLst>
  <dgm:cxnLst>
    <dgm:cxn modelId="{A5CBEA04-7723-4A16-81B3-666F6F62F4BA}" srcId="{A93EEE6B-19D0-4B8A-A9AF-3C897275AB50}" destId="{9B52A4ED-907E-4542-A2E9-EB192FF120EC}" srcOrd="0" destOrd="0" parTransId="{B0A46811-140C-45FE-8465-55E2EA5FB247}" sibTransId="{9023A7B0-5DC7-418C-9A84-74D8C2F574CA}"/>
    <dgm:cxn modelId="{BC99C31A-064D-4B10-8B0D-1417F1D3C2D0}" type="presOf" srcId="{4F7F0EB8-C001-47AB-83BC-FB3A18D565F4}" destId="{E972D1C2-8AC9-4F6D-AA12-C7AB1670D86F}" srcOrd="0" destOrd="0" presId="urn:microsoft.com/office/officeart/2005/8/layout/hList1"/>
    <dgm:cxn modelId="{9C66E358-1B89-4998-BD17-6DCE8E089838}" type="presOf" srcId="{A93EEE6B-19D0-4B8A-A9AF-3C897275AB50}" destId="{2A2A557D-26CC-434E-988F-934095690BB4}" srcOrd="0" destOrd="0" presId="urn:microsoft.com/office/officeart/2005/8/layout/hList1"/>
    <dgm:cxn modelId="{AF1337C6-51F0-439A-A9EF-E07D64C92A64}" type="presOf" srcId="{9B52A4ED-907E-4542-A2E9-EB192FF120EC}" destId="{AC719D3A-8236-4754-B258-9E2F0C2243BF}" srcOrd="0" destOrd="0" presId="urn:microsoft.com/office/officeart/2005/8/layout/hList1"/>
    <dgm:cxn modelId="{697C4FEA-48D7-45F9-B456-E4560AD5EA1B}" srcId="{9B52A4ED-907E-4542-A2E9-EB192FF120EC}" destId="{4F7F0EB8-C001-47AB-83BC-FB3A18D565F4}" srcOrd="0" destOrd="0" parTransId="{AFBF0930-099C-4107-A5D3-A7A0B9572313}" sibTransId="{E12AD4EB-25E5-4A57-904D-21FB4B801E72}"/>
    <dgm:cxn modelId="{309F3D98-DBCA-4398-AE07-C9FD111C5C00}" type="presParOf" srcId="{2A2A557D-26CC-434E-988F-934095690BB4}" destId="{DDF893D7-5D97-4356-82A6-744FBF669C52}" srcOrd="0" destOrd="0" presId="urn:microsoft.com/office/officeart/2005/8/layout/hList1"/>
    <dgm:cxn modelId="{3FEED40C-B4EE-44C9-A4D5-2FD23226575D}" type="presParOf" srcId="{DDF893D7-5D97-4356-82A6-744FBF669C52}" destId="{AC719D3A-8236-4754-B258-9E2F0C2243BF}" srcOrd="0" destOrd="0" presId="urn:microsoft.com/office/officeart/2005/8/layout/hList1"/>
    <dgm:cxn modelId="{7513AE89-DB9E-42DD-ADD0-02CF355397B2}" type="presParOf" srcId="{DDF893D7-5D97-4356-82A6-744FBF669C52}" destId="{E972D1C2-8AC9-4F6D-AA12-C7AB1670D86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8391AD1-E2C8-4E08-856D-731A9179DBF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CA"/>
        </a:p>
      </dgm:t>
    </dgm:pt>
    <dgm:pt modelId="{BE614273-4F5F-4E46-BEEB-90376016158A}">
      <dgm:prSet phldrT="[Text]"/>
      <dgm:spPr>
        <a:solidFill>
          <a:schemeClr val="tx2">
            <a:lumMod val="50000"/>
          </a:schemeClr>
        </a:solidFill>
      </dgm:spPr>
      <dgm:t>
        <a:bodyPr/>
        <a:lstStyle/>
        <a:p>
          <a:r>
            <a:rPr lang="en-CA" dirty="0">
              <a:latin typeface="Book Antiqua" panose="02040602050305030304" pitchFamily="18" charset="0"/>
            </a:rPr>
            <a:t>Two</a:t>
          </a:r>
        </a:p>
      </dgm:t>
    </dgm:pt>
    <dgm:pt modelId="{CF0DAF46-EC80-442D-9C3E-310FCBE3EED7}" type="parTrans" cxnId="{864D4443-8F2F-435D-AF8C-1A1633898F81}">
      <dgm:prSet/>
      <dgm:spPr/>
      <dgm:t>
        <a:bodyPr/>
        <a:lstStyle/>
        <a:p>
          <a:endParaRPr lang="en-CA"/>
        </a:p>
      </dgm:t>
    </dgm:pt>
    <dgm:pt modelId="{30618AE7-3AF5-4D53-AA6C-B4B8DC1FF78C}" type="sibTrans" cxnId="{864D4443-8F2F-435D-AF8C-1A1633898F81}">
      <dgm:prSet/>
      <dgm:spPr/>
      <dgm:t>
        <a:bodyPr/>
        <a:lstStyle/>
        <a:p>
          <a:endParaRPr lang="en-CA"/>
        </a:p>
      </dgm:t>
    </dgm:pt>
    <dgm:pt modelId="{E36CEA8D-1747-4A52-8640-DE7F4E48A0A6}">
      <dgm:prSet phldrT="[Text]"/>
      <dgm:spPr>
        <a:solidFill>
          <a:schemeClr val="tx2">
            <a:lumMod val="75000"/>
          </a:schemeClr>
        </a:solidFill>
      </dgm:spPr>
      <dgm:t>
        <a:bodyPr/>
        <a:lstStyle/>
        <a:p>
          <a:r>
            <a:rPr lang="en-CA" dirty="0">
              <a:latin typeface="Book Antiqua" panose="02040602050305030304" pitchFamily="18" charset="0"/>
            </a:rPr>
            <a:t>Three or more</a:t>
          </a:r>
        </a:p>
      </dgm:t>
    </dgm:pt>
    <dgm:pt modelId="{FCB7C40F-C0E9-4F26-8571-7E8BEE8948D9}" type="parTrans" cxnId="{7220AB03-99B8-4CC5-B45C-A41EE8060140}">
      <dgm:prSet/>
      <dgm:spPr/>
      <dgm:t>
        <a:bodyPr/>
        <a:lstStyle/>
        <a:p>
          <a:endParaRPr lang="en-CA"/>
        </a:p>
      </dgm:t>
    </dgm:pt>
    <dgm:pt modelId="{050B14E6-C209-4C34-B380-B7960A25B814}" type="sibTrans" cxnId="{7220AB03-99B8-4CC5-B45C-A41EE8060140}">
      <dgm:prSet/>
      <dgm:spPr/>
      <dgm:t>
        <a:bodyPr/>
        <a:lstStyle/>
        <a:p>
          <a:endParaRPr lang="en-CA"/>
        </a:p>
      </dgm:t>
    </dgm:pt>
    <dgm:pt modelId="{6D17BB08-C252-41E3-96DD-33D5D635CFFD}" type="pres">
      <dgm:prSet presAssocID="{58391AD1-E2C8-4E08-856D-731A9179DBFC}" presName="linear" presStyleCnt="0">
        <dgm:presLayoutVars>
          <dgm:animLvl val="lvl"/>
          <dgm:resizeHandles val="exact"/>
        </dgm:presLayoutVars>
      </dgm:prSet>
      <dgm:spPr/>
    </dgm:pt>
    <dgm:pt modelId="{49635C2C-AF83-45F7-BB6A-9BEC215ABB3C}" type="pres">
      <dgm:prSet presAssocID="{BE614273-4F5F-4E46-BEEB-90376016158A}" presName="parentText" presStyleLbl="node1" presStyleIdx="0" presStyleCnt="2">
        <dgm:presLayoutVars>
          <dgm:chMax val="0"/>
          <dgm:bulletEnabled val="1"/>
        </dgm:presLayoutVars>
      </dgm:prSet>
      <dgm:spPr/>
    </dgm:pt>
    <dgm:pt modelId="{2E5890EC-765C-4165-ADB5-BD6CD3DCDA83}" type="pres">
      <dgm:prSet presAssocID="{30618AE7-3AF5-4D53-AA6C-B4B8DC1FF78C}" presName="spacer" presStyleCnt="0"/>
      <dgm:spPr/>
    </dgm:pt>
    <dgm:pt modelId="{C2A9CFFD-27BD-4587-B1E0-A3CFDD047F86}" type="pres">
      <dgm:prSet presAssocID="{E36CEA8D-1747-4A52-8640-DE7F4E48A0A6}" presName="parentText" presStyleLbl="node1" presStyleIdx="1" presStyleCnt="2" custLinFactNeighborX="0" custLinFactNeighborY="8207">
        <dgm:presLayoutVars>
          <dgm:chMax val="0"/>
          <dgm:bulletEnabled val="1"/>
        </dgm:presLayoutVars>
      </dgm:prSet>
      <dgm:spPr/>
    </dgm:pt>
  </dgm:ptLst>
  <dgm:cxnLst>
    <dgm:cxn modelId="{7220AB03-99B8-4CC5-B45C-A41EE8060140}" srcId="{58391AD1-E2C8-4E08-856D-731A9179DBFC}" destId="{E36CEA8D-1747-4A52-8640-DE7F4E48A0A6}" srcOrd="1" destOrd="0" parTransId="{FCB7C40F-C0E9-4F26-8571-7E8BEE8948D9}" sibTransId="{050B14E6-C209-4C34-B380-B7960A25B814}"/>
    <dgm:cxn modelId="{864D4443-8F2F-435D-AF8C-1A1633898F81}" srcId="{58391AD1-E2C8-4E08-856D-731A9179DBFC}" destId="{BE614273-4F5F-4E46-BEEB-90376016158A}" srcOrd="0" destOrd="0" parTransId="{CF0DAF46-EC80-442D-9C3E-310FCBE3EED7}" sibTransId="{30618AE7-3AF5-4D53-AA6C-B4B8DC1FF78C}"/>
    <dgm:cxn modelId="{59162D50-5D53-444E-8FDB-42E4E6E80091}" type="presOf" srcId="{E36CEA8D-1747-4A52-8640-DE7F4E48A0A6}" destId="{C2A9CFFD-27BD-4587-B1E0-A3CFDD047F86}" srcOrd="0" destOrd="0" presId="urn:microsoft.com/office/officeart/2005/8/layout/vList2"/>
    <dgm:cxn modelId="{5858E4A7-D279-4078-BD24-4452A7F89447}" type="presOf" srcId="{58391AD1-E2C8-4E08-856D-731A9179DBFC}" destId="{6D17BB08-C252-41E3-96DD-33D5D635CFFD}" srcOrd="0" destOrd="0" presId="urn:microsoft.com/office/officeart/2005/8/layout/vList2"/>
    <dgm:cxn modelId="{4B6C6CF2-2466-4030-A991-DD973FE44603}" type="presOf" srcId="{BE614273-4F5F-4E46-BEEB-90376016158A}" destId="{49635C2C-AF83-45F7-BB6A-9BEC215ABB3C}" srcOrd="0" destOrd="0" presId="urn:microsoft.com/office/officeart/2005/8/layout/vList2"/>
    <dgm:cxn modelId="{A543B0B7-6D62-4185-93E4-E5EF1F4FBD4A}" type="presParOf" srcId="{6D17BB08-C252-41E3-96DD-33D5D635CFFD}" destId="{49635C2C-AF83-45F7-BB6A-9BEC215ABB3C}" srcOrd="0" destOrd="0" presId="urn:microsoft.com/office/officeart/2005/8/layout/vList2"/>
    <dgm:cxn modelId="{373D1F8C-678C-4DF6-B913-5863552C49D1}" type="presParOf" srcId="{6D17BB08-C252-41E3-96DD-33D5D635CFFD}" destId="{2E5890EC-765C-4165-ADB5-BD6CD3DCDA83}" srcOrd="1" destOrd="0" presId="urn:microsoft.com/office/officeart/2005/8/layout/vList2"/>
    <dgm:cxn modelId="{1CF57DE3-6547-4678-8E2E-EB63D5C44C54}" type="presParOf" srcId="{6D17BB08-C252-41E3-96DD-33D5D635CFFD}" destId="{C2A9CFFD-27BD-4587-B1E0-A3CFDD047F8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9FE87-81B9-42B8-9444-4F8C2E5D49A3}">
      <dsp:nvSpPr>
        <dsp:cNvPr id="0" name=""/>
        <dsp:cNvSpPr/>
      </dsp:nvSpPr>
      <dsp:spPr>
        <a:xfrm>
          <a:off x="0" y="1035433"/>
          <a:ext cx="6513603" cy="1179359"/>
        </a:xfrm>
        <a:prstGeom prst="roundRect">
          <a:avLst/>
        </a:prstGeom>
        <a:solidFill>
          <a:srgbClr val="1B30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latin typeface="Book Antiqua" panose="02040602050305030304" pitchFamily="18" charset="0"/>
            </a:rPr>
            <a:t>Direct Quotes</a:t>
          </a:r>
        </a:p>
      </dsp:txBody>
      <dsp:txXfrm>
        <a:off x="57572" y="1093005"/>
        <a:ext cx="6398459" cy="1064215"/>
      </dsp:txXfrm>
    </dsp:sp>
    <dsp:sp modelId="{822A665D-EBC0-415E-AF3D-96C4C1BCE13C}">
      <dsp:nvSpPr>
        <dsp:cNvPr id="0" name=""/>
        <dsp:cNvSpPr/>
      </dsp:nvSpPr>
      <dsp:spPr>
        <a:xfrm>
          <a:off x="0" y="2353033"/>
          <a:ext cx="6513603" cy="1179359"/>
        </a:xfrm>
        <a:prstGeom prst="roundRect">
          <a:avLst/>
        </a:prstGeom>
        <a:solidFill>
          <a:srgbClr val="24407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latin typeface="Book Antiqua" panose="02040602050305030304" pitchFamily="18" charset="0"/>
            </a:rPr>
            <a:t>Paraphrased Passages</a:t>
          </a:r>
        </a:p>
      </dsp:txBody>
      <dsp:txXfrm>
        <a:off x="57572" y="2410605"/>
        <a:ext cx="6398459" cy="1064215"/>
      </dsp:txXfrm>
    </dsp:sp>
    <dsp:sp modelId="{FAA3F49B-89FC-4ED2-AA31-675AD2866E78}">
      <dsp:nvSpPr>
        <dsp:cNvPr id="0" name=""/>
        <dsp:cNvSpPr/>
      </dsp:nvSpPr>
      <dsp:spPr>
        <a:xfrm>
          <a:off x="0" y="3670633"/>
          <a:ext cx="6513603" cy="117935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latin typeface="Book Antiqua" panose="02040602050305030304" pitchFamily="18" charset="0"/>
            </a:rPr>
            <a:t>Summaries</a:t>
          </a:r>
        </a:p>
      </dsp:txBody>
      <dsp:txXfrm>
        <a:off x="57572" y="3728205"/>
        <a:ext cx="6398459" cy="10642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D0C87-7286-41A9-A29F-615C3CBE4F19}">
      <dsp:nvSpPr>
        <dsp:cNvPr id="0" name=""/>
        <dsp:cNvSpPr/>
      </dsp:nvSpPr>
      <dsp:spPr>
        <a:xfrm>
          <a:off x="0" y="306301"/>
          <a:ext cx="5120113" cy="1499400"/>
        </a:xfrm>
        <a:prstGeom prst="rect">
          <a:avLst/>
        </a:prstGeom>
        <a:solidFill>
          <a:srgbClr val="E9E8E8">
            <a:alpha val="90000"/>
          </a:srgbClr>
        </a:solidFill>
        <a:ln w="12700" cap="flat" cmpd="sng" algn="ctr">
          <a:solidFill>
            <a:srgbClr val="3A4B6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7378" tIns="354076" rIns="39737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Book Antiqua" panose="02040602050305030304" pitchFamily="18" charset="0"/>
            </a:rPr>
            <a:t>Wayne and Grayson (2016) argue that wearing spandex makes crime fighting easier.</a:t>
          </a:r>
          <a:endParaRPr lang="en-CA" sz="1700" kern="1200" dirty="0">
            <a:latin typeface="Book Antiqua" panose="02040602050305030304" pitchFamily="18" charset="0"/>
          </a:endParaRPr>
        </a:p>
        <a:p>
          <a:pPr marL="171450" lvl="1" indent="-171450" algn="l" defTabSz="755650">
            <a:lnSpc>
              <a:spcPct val="90000"/>
            </a:lnSpc>
            <a:spcBef>
              <a:spcPct val="0"/>
            </a:spcBef>
            <a:spcAft>
              <a:spcPct val="15000"/>
            </a:spcAft>
            <a:buChar char="•"/>
          </a:pPr>
          <a:endParaRPr lang="en-CA" sz="1700" kern="1200" dirty="0">
            <a:latin typeface="Book Antiqua" panose="02040602050305030304" pitchFamily="18" charset="0"/>
          </a:endParaRPr>
        </a:p>
      </dsp:txBody>
      <dsp:txXfrm>
        <a:off x="0" y="306301"/>
        <a:ext cx="5120113" cy="1499400"/>
      </dsp:txXfrm>
    </dsp:sp>
    <dsp:sp modelId="{EDF40DBF-FC83-4C14-A91A-B4336B7C42A3}">
      <dsp:nvSpPr>
        <dsp:cNvPr id="0" name=""/>
        <dsp:cNvSpPr/>
      </dsp:nvSpPr>
      <dsp:spPr>
        <a:xfrm>
          <a:off x="256005" y="55381"/>
          <a:ext cx="3584079" cy="501840"/>
        </a:xfrm>
        <a:prstGeom prst="roundRect">
          <a:avLst/>
        </a:prstGeom>
        <a:solidFill>
          <a:srgbClr val="42536B"/>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470" tIns="0" rIns="135470" bIns="0" numCol="1" spcCol="1270" anchor="ctr" anchorCtr="0">
          <a:noAutofit/>
        </a:bodyPr>
        <a:lstStyle/>
        <a:p>
          <a:pPr marL="0" lvl="0" indent="0" algn="l" defTabSz="755650">
            <a:lnSpc>
              <a:spcPct val="90000"/>
            </a:lnSpc>
            <a:spcBef>
              <a:spcPct val="0"/>
            </a:spcBef>
            <a:spcAft>
              <a:spcPct val="35000"/>
            </a:spcAft>
            <a:buNone/>
          </a:pPr>
          <a:r>
            <a:rPr lang="en-CA" sz="1700" kern="1200" dirty="0">
              <a:latin typeface="Book Antiqua" panose="02040602050305030304" pitchFamily="18" charset="0"/>
            </a:rPr>
            <a:t>First Citation</a:t>
          </a:r>
        </a:p>
      </dsp:txBody>
      <dsp:txXfrm>
        <a:off x="280503" y="79879"/>
        <a:ext cx="3535083" cy="452844"/>
      </dsp:txXfrm>
    </dsp:sp>
    <dsp:sp modelId="{094FE78D-602F-4333-8241-F7E342A6C7F1}">
      <dsp:nvSpPr>
        <dsp:cNvPr id="0" name=""/>
        <dsp:cNvSpPr/>
      </dsp:nvSpPr>
      <dsp:spPr>
        <a:xfrm>
          <a:off x="0" y="2148421"/>
          <a:ext cx="5120113" cy="1258424"/>
        </a:xfrm>
        <a:prstGeom prst="rect">
          <a:avLst/>
        </a:prstGeom>
        <a:solidFill>
          <a:srgbClr val="E9E8E8">
            <a:alpha val="90000"/>
          </a:srgbClr>
        </a:solidFill>
        <a:ln w="12700" cap="flat" cmpd="sng" algn="ctr">
          <a:solidFill>
            <a:srgbClr val="A2A2A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7378" tIns="354076" rIns="39737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Book Antiqua" panose="02040602050305030304" pitchFamily="18" charset="0"/>
            </a:rPr>
            <a:t>Penguins and cats can be devious (Wayne &amp; Grayson, 2016).</a:t>
          </a:r>
          <a:endParaRPr lang="en-CA" sz="1700" kern="1200" dirty="0">
            <a:latin typeface="Book Antiqua" panose="02040602050305030304" pitchFamily="18" charset="0"/>
          </a:endParaRPr>
        </a:p>
        <a:p>
          <a:pPr marL="171450" lvl="1" indent="-171450" algn="l" defTabSz="755650">
            <a:lnSpc>
              <a:spcPct val="90000"/>
            </a:lnSpc>
            <a:spcBef>
              <a:spcPct val="0"/>
            </a:spcBef>
            <a:spcAft>
              <a:spcPct val="15000"/>
            </a:spcAft>
            <a:buChar char="•"/>
          </a:pPr>
          <a:endParaRPr lang="en-CA" sz="1700" kern="1200" dirty="0">
            <a:latin typeface="Book Antiqua" panose="02040602050305030304" pitchFamily="18" charset="0"/>
          </a:endParaRPr>
        </a:p>
      </dsp:txBody>
      <dsp:txXfrm>
        <a:off x="0" y="2148421"/>
        <a:ext cx="5120113" cy="1258424"/>
      </dsp:txXfrm>
    </dsp:sp>
    <dsp:sp modelId="{D6D4564E-A754-43F7-95C0-33EF87E841C4}">
      <dsp:nvSpPr>
        <dsp:cNvPr id="0" name=""/>
        <dsp:cNvSpPr/>
      </dsp:nvSpPr>
      <dsp:spPr>
        <a:xfrm>
          <a:off x="256005" y="1897501"/>
          <a:ext cx="3584079" cy="501840"/>
        </a:xfrm>
        <a:prstGeom prst="roundRect">
          <a:avLst/>
        </a:prstGeom>
        <a:solidFill>
          <a:srgbClr val="A2A2A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470" tIns="0" rIns="135470" bIns="0" numCol="1" spcCol="1270" anchor="ctr" anchorCtr="0">
          <a:noAutofit/>
        </a:bodyPr>
        <a:lstStyle/>
        <a:p>
          <a:pPr marL="0" lvl="0" indent="0" algn="l" defTabSz="755650">
            <a:lnSpc>
              <a:spcPct val="90000"/>
            </a:lnSpc>
            <a:spcBef>
              <a:spcPct val="0"/>
            </a:spcBef>
            <a:spcAft>
              <a:spcPct val="35000"/>
            </a:spcAft>
            <a:buNone/>
          </a:pPr>
          <a:r>
            <a:rPr lang="en-CA" sz="1700" kern="1200" dirty="0">
              <a:latin typeface="Book Antiqua" panose="02040602050305030304" pitchFamily="18" charset="0"/>
            </a:rPr>
            <a:t>Subsequent </a:t>
          </a:r>
          <a:r>
            <a:rPr lang="en-CA" sz="1700" kern="1200" baseline="0" dirty="0">
              <a:latin typeface="Book Antiqua" panose="02040602050305030304" pitchFamily="18" charset="0"/>
            </a:rPr>
            <a:t>Citations</a:t>
          </a:r>
          <a:endParaRPr lang="en-CA" sz="1700" kern="1200" dirty="0">
            <a:latin typeface="Book Antiqua" panose="02040602050305030304" pitchFamily="18" charset="0"/>
          </a:endParaRPr>
        </a:p>
      </dsp:txBody>
      <dsp:txXfrm>
        <a:off x="280503" y="1921999"/>
        <a:ext cx="3535083"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1B693-515A-464B-99E6-2E1BEDFB6B68}">
      <dsp:nvSpPr>
        <dsp:cNvPr id="0" name=""/>
        <dsp:cNvSpPr/>
      </dsp:nvSpPr>
      <dsp:spPr>
        <a:xfrm>
          <a:off x="0" y="29978"/>
          <a:ext cx="10515600" cy="1326779"/>
        </a:xfrm>
        <a:prstGeom prst="roundRect">
          <a:avLst/>
        </a:prstGeom>
        <a:solidFill>
          <a:srgbClr val="374557"/>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rtl="0">
            <a:lnSpc>
              <a:spcPct val="90000"/>
            </a:lnSpc>
            <a:spcBef>
              <a:spcPct val="0"/>
            </a:spcBef>
            <a:spcAft>
              <a:spcPct val="35000"/>
            </a:spcAft>
            <a:buNone/>
          </a:pPr>
          <a:r>
            <a:rPr lang="en-CA" sz="5400" kern="1200" dirty="0">
              <a:latin typeface="Book Antiqua" panose="02040602050305030304" pitchFamily="18" charset="0"/>
            </a:rPr>
            <a:t>Single author</a:t>
          </a:r>
        </a:p>
      </dsp:txBody>
      <dsp:txXfrm>
        <a:off x="64768" y="94746"/>
        <a:ext cx="10386064" cy="1197243"/>
      </dsp:txXfrm>
    </dsp:sp>
    <dsp:sp modelId="{6F0E99CC-A2A3-4BB1-864D-1433C73AA82F}">
      <dsp:nvSpPr>
        <dsp:cNvPr id="0" name=""/>
        <dsp:cNvSpPr/>
      </dsp:nvSpPr>
      <dsp:spPr>
        <a:xfrm>
          <a:off x="0" y="1512278"/>
          <a:ext cx="10515600" cy="1326779"/>
        </a:xfrm>
        <a:prstGeom prst="roundRect">
          <a:avLst/>
        </a:prstGeom>
        <a:solidFill>
          <a:srgbClr val="4E617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rtl="0">
            <a:lnSpc>
              <a:spcPct val="90000"/>
            </a:lnSpc>
            <a:spcBef>
              <a:spcPct val="0"/>
            </a:spcBef>
            <a:spcAft>
              <a:spcPct val="35000"/>
            </a:spcAft>
            <a:buNone/>
          </a:pPr>
          <a:r>
            <a:rPr lang="en-CA" sz="5400" kern="1200" dirty="0">
              <a:latin typeface="Book Antiqua" panose="02040602050305030304" pitchFamily="18" charset="0"/>
            </a:rPr>
            <a:t>Two to twenty authors</a:t>
          </a:r>
        </a:p>
      </dsp:txBody>
      <dsp:txXfrm>
        <a:off x="64768" y="1577046"/>
        <a:ext cx="10386064" cy="1197243"/>
      </dsp:txXfrm>
    </dsp:sp>
    <dsp:sp modelId="{25890B81-5E40-4F7E-BE09-8056AEB395A2}">
      <dsp:nvSpPr>
        <dsp:cNvPr id="0" name=""/>
        <dsp:cNvSpPr/>
      </dsp:nvSpPr>
      <dsp:spPr>
        <a:xfrm>
          <a:off x="0" y="2994579"/>
          <a:ext cx="10515600" cy="1326779"/>
        </a:xfrm>
        <a:prstGeom prst="roundRect">
          <a:avLst/>
        </a:prstGeom>
        <a:solidFill>
          <a:srgbClr val="5D739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rtl="0">
            <a:lnSpc>
              <a:spcPct val="90000"/>
            </a:lnSpc>
            <a:spcBef>
              <a:spcPct val="0"/>
            </a:spcBef>
            <a:spcAft>
              <a:spcPct val="35000"/>
            </a:spcAft>
            <a:buNone/>
          </a:pPr>
          <a:r>
            <a:rPr lang="en-CA" sz="5400" kern="1200" dirty="0">
              <a:latin typeface="Book Antiqua" panose="02040602050305030304" pitchFamily="18" charset="0"/>
            </a:rPr>
            <a:t>More than twenty authors</a:t>
          </a:r>
        </a:p>
      </dsp:txBody>
      <dsp:txXfrm>
        <a:off x="64768" y="3059347"/>
        <a:ext cx="10386064" cy="1197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20C70-2229-4986-A270-335D12BDA03B}">
      <dsp:nvSpPr>
        <dsp:cNvPr id="0" name=""/>
        <dsp:cNvSpPr/>
      </dsp:nvSpPr>
      <dsp:spPr>
        <a:xfrm>
          <a:off x="0" y="2492"/>
          <a:ext cx="664683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338869-342A-40D8-88B4-9F9E5A5DF60E}">
      <dsp:nvSpPr>
        <dsp:cNvPr id="0" name=""/>
        <dsp:cNvSpPr/>
      </dsp:nvSpPr>
      <dsp:spPr>
        <a:xfrm>
          <a:off x="0" y="2492"/>
          <a:ext cx="6646830"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Book Antiqua" panose="02040602050305030304" pitchFamily="18" charset="0"/>
            </a:rPr>
            <a:t>Three significant words or more require “quotation marks.”</a:t>
          </a:r>
        </a:p>
      </dsp:txBody>
      <dsp:txXfrm>
        <a:off x="0" y="2492"/>
        <a:ext cx="6646830" cy="1700138"/>
      </dsp:txXfrm>
    </dsp:sp>
    <dsp:sp modelId="{9962B7D4-1977-4FD8-803D-2B6CBD0553B6}">
      <dsp:nvSpPr>
        <dsp:cNvPr id="0" name=""/>
        <dsp:cNvSpPr/>
      </dsp:nvSpPr>
      <dsp:spPr>
        <a:xfrm>
          <a:off x="0" y="1702630"/>
          <a:ext cx="664683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A9888A-29EF-45FD-B2D9-D80A2BB8F02A}">
      <dsp:nvSpPr>
        <dsp:cNvPr id="0" name=""/>
        <dsp:cNvSpPr/>
      </dsp:nvSpPr>
      <dsp:spPr>
        <a:xfrm>
          <a:off x="0" y="1702630"/>
          <a:ext cx="6646830"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Book Antiqua" panose="02040602050305030304" pitchFamily="18" charset="0"/>
            </a:rPr>
            <a:t>Their citations require author’s name, year of publication, and a page number.</a:t>
          </a:r>
        </a:p>
      </dsp:txBody>
      <dsp:txXfrm>
        <a:off x="0" y="1702630"/>
        <a:ext cx="6646830" cy="1700138"/>
      </dsp:txXfrm>
    </dsp:sp>
    <dsp:sp modelId="{D47CB9CC-4173-4FFA-B6B0-2DEA8CEDBBE0}">
      <dsp:nvSpPr>
        <dsp:cNvPr id="0" name=""/>
        <dsp:cNvSpPr/>
      </dsp:nvSpPr>
      <dsp:spPr>
        <a:xfrm>
          <a:off x="0" y="3402769"/>
          <a:ext cx="664683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2C6ABA-8E20-4D31-8AFB-FA698317BBD1}">
      <dsp:nvSpPr>
        <dsp:cNvPr id="0" name=""/>
        <dsp:cNvSpPr/>
      </dsp:nvSpPr>
      <dsp:spPr>
        <a:xfrm>
          <a:off x="0" y="3402769"/>
          <a:ext cx="6646830"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Book Antiqua" panose="02040602050305030304" pitchFamily="18" charset="0"/>
            </a:rPr>
            <a:t>In APA, paraphrasing is preferred.</a:t>
          </a:r>
          <a:r>
            <a:rPr lang="en-US" sz="3600" kern="1200" dirty="0"/>
            <a:t> </a:t>
          </a:r>
        </a:p>
      </dsp:txBody>
      <dsp:txXfrm>
        <a:off x="0" y="3402769"/>
        <a:ext cx="6646830" cy="1700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EE3F1-FDA7-412B-B3C4-1935E4FB1732}">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E6835-111F-48D2-9319-25E1F750E093}">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latin typeface="Book Antiqua" panose="02040602050305030304" pitchFamily="18" charset="0"/>
            </a:rPr>
            <a:t>Frame ideas from the source in your own words.</a:t>
          </a:r>
        </a:p>
      </dsp:txBody>
      <dsp:txXfrm>
        <a:off x="0" y="2492"/>
        <a:ext cx="6492875" cy="1700138"/>
      </dsp:txXfrm>
    </dsp:sp>
    <dsp:sp modelId="{42AE5BEB-E52F-4715-9E94-9FD122BB167F}">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C6BA2-D5D2-4BF9-8A48-4ED07AB66D13}">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latin typeface="Book Antiqua" panose="02040602050305030304" pitchFamily="18" charset="0"/>
            </a:rPr>
            <a:t>The authors last name and year of publication is required.</a:t>
          </a:r>
        </a:p>
      </dsp:txBody>
      <dsp:txXfrm>
        <a:off x="0" y="1702630"/>
        <a:ext cx="6492875" cy="1700138"/>
      </dsp:txXfrm>
    </dsp:sp>
    <dsp:sp modelId="{3F022612-89AB-4715-A2B5-8CB1D190BBC6}">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795DF-B061-468C-9A70-F27EFD6B57F7}">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latin typeface="Book Antiqua" panose="02040602050305030304" pitchFamily="18" charset="0"/>
            </a:rPr>
            <a:t>Creates consistency when citing material written in a different tense or perspective. </a:t>
          </a:r>
        </a:p>
      </dsp:txBody>
      <dsp:txXfrm>
        <a:off x="0" y="3402769"/>
        <a:ext cx="6492875" cy="1700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3CCCF-D55B-42D6-925D-A8EC11674DF7}">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76726F-DEC4-49AB-BB0C-C8A176D94374}">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latin typeface="Book Antiqua" panose="02040602050305030304" pitchFamily="18" charset="0"/>
            </a:rPr>
            <a:t>A summary is simply an outline of the key points to an argument put in a succinct way.</a:t>
          </a:r>
        </a:p>
      </dsp:txBody>
      <dsp:txXfrm>
        <a:off x="0" y="2492"/>
        <a:ext cx="6492875" cy="1700138"/>
      </dsp:txXfrm>
    </dsp:sp>
    <dsp:sp modelId="{02691965-12D5-48AC-8BB5-B8A92A839E68}">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A6FC77-249B-4026-BFFA-794C0AF2FE1F}">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latin typeface="Book Antiqua" panose="02040602050305030304" pitchFamily="18" charset="0"/>
            </a:rPr>
            <a:t>This is done to minimize the number of words you use, and focus on key points relevant to your argument</a:t>
          </a:r>
          <a:r>
            <a:rPr lang="en-US" sz="3000" kern="1200" dirty="0"/>
            <a:t>. </a:t>
          </a:r>
        </a:p>
      </dsp:txBody>
      <dsp:txXfrm>
        <a:off x="0" y="1702630"/>
        <a:ext cx="6492875" cy="1700138"/>
      </dsp:txXfrm>
    </dsp:sp>
    <dsp:sp modelId="{5AD60D22-17B5-45DF-8910-035F7979E962}">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12EAEA-F9E0-4C89-B927-0D215CC8216F}">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latin typeface="Book Antiqua" panose="02040602050305030304" pitchFamily="18" charset="0"/>
            </a:rPr>
            <a:t>The authors last name and year of publication is required.</a:t>
          </a:r>
        </a:p>
      </dsp:txBody>
      <dsp:txXfrm>
        <a:off x="0" y="3402769"/>
        <a:ext cx="6492875" cy="1700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C70C9-93EB-443B-9172-C7C078A48D1B}">
      <dsp:nvSpPr>
        <dsp:cNvPr id="0" name=""/>
        <dsp:cNvSpPr/>
      </dsp:nvSpPr>
      <dsp:spPr>
        <a:xfrm>
          <a:off x="1620" y="111580"/>
          <a:ext cx="5757822" cy="4452231"/>
        </a:xfrm>
        <a:prstGeom prst="rect">
          <a:avLst/>
        </a:prstGeom>
        <a:solidFill>
          <a:schemeClr val="accent6">
            <a:lumMod val="40000"/>
            <a:lumOff val="60000"/>
          </a:schemeClr>
        </a:solidFill>
        <a:ln w="12700" cap="flat" cmpd="sng" algn="ctr">
          <a:solidFill>
            <a:srgbClr val="C5E0B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t" anchorCtr="0">
          <a:noAutofit/>
        </a:bodyPr>
        <a:lstStyle/>
        <a:p>
          <a:pPr marL="0" lvl="0" indent="0" algn="ctr" defTabSz="1689100">
            <a:lnSpc>
              <a:spcPct val="90000"/>
            </a:lnSpc>
            <a:spcBef>
              <a:spcPct val="0"/>
            </a:spcBef>
            <a:spcAft>
              <a:spcPct val="35000"/>
            </a:spcAft>
            <a:buNone/>
          </a:pPr>
          <a:r>
            <a:rPr lang="en-CA" sz="3800" b="1" kern="1200" dirty="0">
              <a:solidFill>
                <a:schemeClr val="bg1"/>
              </a:solidFill>
              <a:latin typeface="Book Antiqua" panose="02040602050305030304" pitchFamily="18" charset="0"/>
            </a:rPr>
            <a:t>What you have to cite</a:t>
          </a:r>
        </a:p>
        <a:p>
          <a:pPr marL="0" marR="0" lvl="0" indent="0" algn="l" defTabSz="91440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3000" kern="1200" dirty="0">
              <a:solidFill>
                <a:schemeClr val="bg1"/>
              </a:solidFill>
              <a:latin typeface="Book Antiqua" panose="02040602050305030304" pitchFamily="18" charset="0"/>
            </a:rPr>
            <a:t>Uncommon knowledge</a:t>
          </a:r>
          <a:endParaRPr lang="en-CA" sz="3000" kern="1200" dirty="0">
            <a:solidFill>
              <a:schemeClr val="bg1"/>
            </a:solidFill>
            <a:latin typeface="Book Antiqua" panose="02040602050305030304" pitchFamily="18" charset="0"/>
          </a:endParaRPr>
        </a:p>
        <a:p>
          <a:pPr marL="0" marR="0" lvl="0" indent="0" algn="l" defTabSz="91440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3000" kern="1200" dirty="0">
              <a:solidFill>
                <a:schemeClr val="bg1"/>
              </a:solidFill>
              <a:latin typeface="Book Antiqua" panose="02040602050305030304" pitchFamily="18" charset="0"/>
            </a:rPr>
            <a:t>Contested theories and facts</a:t>
          </a:r>
          <a:endParaRPr lang="en-CA" sz="3000" kern="1200" dirty="0">
            <a:solidFill>
              <a:schemeClr val="bg1"/>
            </a:solidFill>
            <a:latin typeface="Book Antiqua" panose="02040602050305030304" pitchFamily="18" charset="0"/>
          </a:endParaRPr>
        </a:p>
        <a:p>
          <a:pPr marL="0" marR="0" lvl="0" indent="0" algn="l" defTabSz="91440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3000" kern="1200" dirty="0">
              <a:solidFill>
                <a:schemeClr val="bg1"/>
              </a:solidFill>
              <a:latin typeface="Book Antiqua" panose="02040602050305030304" pitchFamily="18" charset="0"/>
            </a:rPr>
            <a:t>Stats</a:t>
          </a:r>
          <a:endParaRPr lang="en-CA" sz="3000" kern="1200" dirty="0">
            <a:solidFill>
              <a:schemeClr val="bg1"/>
            </a:solidFill>
            <a:latin typeface="Book Antiqua" panose="02040602050305030304" pitchFamily="18" charset="0"/>
          </a:endParaRPr>
        </a:p>
        <a:p>
          <a:pPr marL="0" marR="0" lvl="0" indent="0" algn="l" defTabSz="91440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3000" kern="1200" dirty="0">
              <a:solidFill>
                <a:schemeClr val="bg1"/>
              </a:solidFill>
              <a:latin typeface="Book Antiqua" panose="02040602050305030304" pitchFamily="18" charset="0"/>
            </a:rPr>
            <a:t>Images, graphs, and tables</a:t>
          </a:r>
          <a:endParaRPr lang="en-CA" sz="3000" kern="1200" dirty="0">
            <a:solidFill>
              <a:schemeClr val="bg1"/>
            </a:solidFill>
            <a:latin typeface="Book Antiqua" panose="02040602050305030304" pitchFamily="18" charset="0"/>
          </a:endParaRPr>
        </a:p>
        <a:p>
          <a:pPr marL="0" marR="0" lvl="0" indent="0" algn="l" defTabSz="91440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3000" kern="1200" dirty="0">
              <a:solidFill>
                <a:schemeClr val="bg1"/>
              </a:solidFill>
              <a:latin typeface="Book Antiqua" panose="02040602050305030304" pitchFamily="18" charset="0"/>
            </a:rPr>
            <a:t>Perspectives other than your own</a:t>
          </a:r>
          <a:endParaRPr lang="en-CA" sz="3000" kern="1200" dirty="0">
            <a:solidFill>
              <a:schemeClr val="bg1"/>
            </a:solidFill>
            <a:latin typeface="Book Antiqua" panose="02040602050305030304" pitchFamily="18" charset="0"/>
          </a:endParaRPr>
        </a:p>
        <a:p>
          <a:pPr marL="0" marR="0" lvl="0" indent="0" algn="l" defTabSz="914400" eaLnBrk="1" fontAlgn="auto" latinLnBrk="0" hangingPunct="1">
            <a:lnSpc>
              <a:spcPct val="90000"/>
            </a:lnSpc>
            <a:spcBef>
              <a:spcPct val="0"/>
            </a:spcBef>
            <a:spcAft>
              <a:spcPts val="0"/>
            </a:spcAft>
            <a:buClrTx/>
            <a:buSzTx/>
            <a:buFont typeface="Arial" panose="020B0604020202020204" pitchFamily="34" charset="0"/>
            <a:buChar char="•"/>
            <a:tabLst/>
            <a:defRPr/>
          </a:pPr>
          <a:r>
            <a:rPr lang="en-CA" sz="3000" kern="1200" dirty="0">
              <a:solidFill>
                <a:schemeClr val="bg1"/>
              </a:solidFill>
              <a:latin typeface="Book Antiqua" panose="02040602050305030304" pitchFamily="18" charset="0"/>
            </a:rPr>
            <a:t>Specific words or phrases</a:t>
          </a:r>
        </a:p>
        <a:p>
          <a:pPr marL="0" marR="0" lvl="0" indent="0" algn="l" defTabSz="914400" eaLnBrk="1" fontAlgn="auto" latinLnBrk="0" hangingPunct="1">
            <a:lnSpc>
              <a:spcPct val="90000"/>
            </a:lnSpc>
            <a:spcBef>
              <a:spcPct val="0"/>
            </a:spcBef>
            <a:spcAft>
              <a:spcPts val="0"/>
            </a:spcAft>
            <a:buClrTx/>
            <a:buSzTx/>
            <a:buFont typeface="Arial" panose="020B0604020202020204" pitchFamily="34" charset="0"/>
            <a:buChar char="•"/>
            <a:tabLst/>
            <a:defRPr/>
          </a:pPr>
          <a:r>
            <a:rPr lang="en-CA" sz="3000" i="1" kern="1200" dirty="0">
              <a:solidFill>
                <a:schemeClr val="bg1"/>
              </a:solidFill>
              <a:latin typeface="Book Antiqua" panose="02040602050305030304" pitchFamily="18" charset="0"/>
            </a:rPr>
            <a:t>Any original idea or research!</a:t>
          </a:r>
          <a:endParaRPr lang="en-CA" sz="3000" kern="1200" dirty="0">
            <a:solidFill>
              <a:schemeClr val="bg1"/>
            </a:solidFill>
            <a:latin typeface="Book Antiqua" panose="02040602050305030304" pitchFamily="18" charset="0"/>
          </a:endParaRPr>
        </a:p>
      </dsp:txBody>
      <dsp:txXfrm>
        <a:off x="1620" y="111580"/>
        <a:ext cx="5757822" cy="4452231"/>
      </dsp:txXfrm>
    </dsp:sp>
    <dsp:sp modelId="{4559A902-40CC-45F5-96C5-82CD94D63BB2}">
      <dsp:nvSpPr>
        <dsp:cNvPr id="0" name=""/>
        <dsp:cNvSpPr/>
      </dsp:nvSpPr>
      <dsp:spPr>
        <a:xfrm>
          <a:off x="6337966" y="85598"/>
          <a:ext cx="5520453" cy="4504194"/>
        </a:xfrm>
        <a:prstGeom prst="rect">
          <a:avLst/>
        </a:prstGeom>
        <a:solidFill>
          <a:srgbClr val="FFA3A3"/>
        </a:solidFill>
        <a:ln w="12700" cap="flat" cmpd="sng" algn="ctr">
          <a:solidFill>
            <a:srgbClr val="FFA3A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t" anchorCtr="0">
          <a:noAutofit/>
        </a:bodyPr>
        <a:lstStyle/>
        <a:p>
          <a:pPr marL="0" lvl="0" indent="0" algn="ctr" defTabSz="1689100">
            <a:lnSpc>
              <a:spcPct val="90000"/>
            </a:lnSpc>
            <a:spcBef>
              <a:spcPct val="0"/>
            </a:spcBef>
            <a:spcAft>
              <a:spcPct val="35000"/>
            </a:spcAft>
            <a:buNone/>
          </a:pPr>
          <a:r>
            <a:rPr lang="en-CA" sz="3800" b="1" kern="1200" dirty="0">
              <a:solidFill>
                <a:schemeClr val="bg1"/>
              </a:solidFill>
              <a:latin typeface="Book Antiqua" panose="02040602050305030304" pitchFamily="18" charset="0"/>
            </a:rPr>
            <a:t>What you don’t cite</a:t>
          </a:r>
        </a:p>
        <a:p>
          <a:pPr marL="285750" lvl="1" indent="-285750" algn="l" defTabSz="1333500">
            <a:lnSpc>
              <a:spcPct val="90000"/>
            </a:lnSpc>
            <a:spcBef>
              <a:spcPct val="0"/>
            </a:spcBef>
            <a:spcAft>
              <a:spcPct val="15000"/>
            </a:spcAft>
            <a:buChar char="•"/>
          </a:pPr>
          <a:r>
            <a:rPr lang="en-CA" sz="3000" kern="1200" dirty="0">
              <a:solidFill>
                <a:schemeClr val="bg1"/>
              </a:solidFill>
              <a:latin typeface="Book Antiqua" panose="02040602050305030304" pitchFamily="18" charset="0"/>
            </a:rPr>
            <a:t>Common knowledge</a:t>
          </a:r>
        </a:p>
        <a:p>
          <a:pPr marL="285750" lvl="1" indent="-285750" algn="l" defTabSz="1333500">
            <a:lnSpc>
              <a:spcPct val="90000"/>
            </a:lnSpc>
            <a:spcBef>
              <a:spcPct val="0"/>
            </a:spcBef>
            <a:spcAft>
              <a:spcPct val="15000"/>
            </a:spcAft>
            <a:buChar char="•"/>
          </a:pPr>
          <a:r>
            <a:rPr lang="en-CA" sz="3000" kern="1200" dirty="0">
              <a:solidFill>
                <a:schemeClr val="bg1"/>
              </a:solidFill>
              <a:latin typeface="Book Antiqua" panose="02040602050305030304" pitchFamily="18" charset="0"/>
            </a:rPr>
            <a:t>Common opinions </a:t>
          </a:r>
        </a:p>
        <a:p>
          <a:pPr marL="285750" lvl="1" indent="-285750" algn="l" defTabSz="1333500">
            <a:lnSpc>
              <a:spcPct val="90000"/>
            </a:lnSpc>
            <a:spcBef>
              <a:spcPct val="0"/>
            </a:spcBef>
            <a:spcAft>
              <a:spcPct val="15000"/>
            </a:spcAft>
            <a:buChar char="•"/>
          </a:pPr>
          <a:r>
            <a:rPr lang="en-CA" sz="3000" kern="1200" dirty="0">
              <a:solidFill>
                <a:schemeClr val="bg1"/>
              </a:solidFill>
              <a:latin typeface="Book Antiqua" panose="02040602050305030304" pitchFamily="18" charset="0"/>
            </a:rPr>
            <a:t>Proverbs, expressions</a:t>
          </a:r>
        </a:p>
      </dsp:txBody>
      <dsp:txXfrm>
        <a:off x="6337966" y="85598"/>
        <a:ext cx="5520453" cy="45041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0EBE3-1106-4B84-954B-B1AF07C2A8E7}">
      <dsp:nvSpPr>
        <dsp:cNvPr id="0" name=""/>
        <dsp:cNvSpPr/>
      </dsp:nvSpPr>
      <dsp:spPr>
        <a:xfrm>
          <a:off x="0" y="437926"/>
          <a:ext cx="5120113" cy="1077300"/>
        </a:xfrm>
        <a:prstGeom prst="rect">
          <a:avLst/>
        </a:prstGeom>
        <a:solidFill>
          <a:srgbClr val="E9E8E8">
            <a:alpha val="90000"/>
          </a:srgbClr>
        </a:solidFill>
        <a:ln w="6350" cap="flat" cmpd="sng" algn="ctr">
          <a:solidFill>
            <a:srgbClr val="42536B"/>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97378" tIns="395732" rIns="397378"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dirty="0">
              <a:latin typeface="Book Antiqua" panose="02040602050305030304" pitchFamily="18" charset="0"/>
            </a:rPr>
            <a:t>Grande (2019) suggests that “there are no tears left to cry” (p. 45).</a:t>
          </a:r>
        </a:p>
      </dsp:txBody>
      <dsp:txXfrm>
        <a:off x="0" y="437926"/>
        <a:ext cx="5120113" cy="1077300"/>
      </dsp:txXfrm>
    </dsp:sp>
    <dsp:sp modelId="{7DE3D16F-0A1D-43F7-9E44-C570472D43CD}">
      <dsp:nvSpPr>
        <dsp:cNvPr id="0" name=""/>
        <dsp:cNvSpPr/>
      </dsp:nvSpPr>
      <dsp:spPr>
        <a:xfrm>
          <a:off x="256005" y="157486"/>
          <a:ext cx="3584079" cy="560880"/>
        </a:xfrm>
        <a:prstGeom prst="roundRect">
          <a:avLst/>
        </a:prstGeom>
        <a:solidFill>
          <a:srgbClr val="42536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470" tIns="0" rIns="135470" bIns="0" numCol="1" spcCol="1270" anchor="ctr" anchorCtr="0">
          <a:noAutofit/>
        </a:bodyPr>
        <a:lstStyle/>
        <a:p>
          <a:pPr marL="0" lvl="0" indent="0" algn="l" defTabSz="844550">
            <a:lnSpc>
              <a:spcPct val="90000"/>
            </a:lnSpc>
            <a:spcBef>
              <a:spcPct val="0"/>
            </a:spcBef>
            <a:spcAft>
              <a:spcPct val="35000"/>
            </a:spcAft>
            <a:buNone/>
          </a:pPr>
          <a:r>
            <a:rPr lang="en-CA" sz="1900" kern="1200" dirty="0">
              <a:latin typeface="Book Antiqua" panose="02040602050305030304" pitchFamily="18" charset="0"/>
            </a:rPr>
            <a:t>Split Citations</a:t>
          </a:r>
        </a:p>
      </dsp:txBody>
      <dsp:txXfrm>
        <a:off x="283385" y="184866"/>
        <a:ext cx="3529319" cy="506120"/>
      </dsp:txXfrm>
    </dsp:sp>
    <dsp:sp modelId="{34B34E40-E8C1-46D6-80D6-D97F6218DE54}">
      <dsp:nvSpPr>
        <dsp:cNvPr id="0" name=""/>
        <dsp:cNvSpPr/>
      </dsp:nvSpPr>
      <dsp:spPr>
        <a:xfrm>
          <a:off x="0" y="1898266"/>
          <a:ext cx="5120113" cy="1406475"/>
        </a:xfrm>
        <a:prstGeom prst="rect">
          <a:avLst/>
        </a:prstGeom>
        <a:solidFill>
          <a:srgbClr val="E9E8E8">
            <a:alpha val="90000"/>
          </a:srgb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97378" tIns="395732" rIns="397378"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dirty="0">
              <a:latin typeface="Book Antiqua" panose="02040602050305030304" pitchFamily="18" charset="0"/>
            </a:rPr>
            <a:t>Evidence suggests that “there are no tears left to cry” (Grande, 2019, p. 45).</a:t>
          </a:r>
        </a:p>
        <a:p>
          <a:pPr marL="171450" lvl="1" indent="-171450" algn="l" defTabSz="844550">
            <a:lnSpc>
              <a:spcPct val="90000"/>
            </a:lnSpc>
            <a:spcBef>
              <a:spcPct val="0"/>
            </a:spcBef>
            <a:spcAft>
              <a:spcPct val="15000"/>
            </a:spcAft>
            <a:buChar char="•"/>
          </a:pPr>
          <a:endParaRPr lang="en-CA" sz="1900" kern="1200" dirty="0"/>
        </a:p>
      </dsp:txBody>
      <dsp:txXfrm>
        <a:off x="0" y="1898266"/>
        <a:ext cx="5120113" cy="1406475"/>
      </dsp:txXfrm>
    </dsp:sp>
    <dsp:sp modelId="{BD1A91B8-B72F-433A-9D3B-FD781A3955B5}">
      <dsp:nvSpPr>
        <dsp:cNvPr id="0" name=""/>
        <dsp:cNvSpPr/>
      </dsp:nvSpPr>
      <dsp:spPr>
        <a:xfrm>
          <a:off x="256005" y="1617826"/>
          <a:ext cx="3584079" cy="560880"/>
        </a:xfrm>
        <a:prstGeom prst="roundRect">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470" tIns="0" rIns="135470" bIns="0" numCol="1" spcCol="1270" anchor="ctr" anchorCtr="0">
          <a:noAutofit/>
        </a:bodyPr>
        <a:lstStyle/>
        <a:p>
          <a:pPr marL="0" lvl="0" indent="0" algn="l" defTabSz="844550">
            <a:lnSpc>
              <a:spcPct val="90000"/>
            </a:lnSpc>
            <a:spcBef>
              <a:spcPct val="0"/>
            </a:spcBef>
            <a:spcAft>
              <a:spcPct val="35000"/>
            </a:spcAft>
            <a:buNone/>
          </a:pPr>
          <a:r>
            <a:rPr lang="en-CA" sz="1900" kern="1200" dirty="0">
              <a:latin typeface="Book Antiqua" panose="02040602050305030304" pitchFamily="18" charset="0"/>
            </a:rPr>
            <a:t>Single</a:t>
          </a:r>
          <a:r>
            <a:rPr lang="en-CA" sz="1900" kern="1200" baseline="0" dirty="0">
              <a:latin typeface="Book Antiqua" panose="02040602050305030304" pitchFamily="18" charset="0"/>
            </a:rPr>
            <a:t> Citation</a:t>
          </a:r>
          <a:endParaRPr lang="en-CA" sz="1900" kern="1200" dirty="0">
            <a:latin typeface="Book Antiqua" panose="02040602050305030304" pitchFamily="18" charset="0"/>
          </a:endParaRPr>
        </a:p>
      </dsp:txBody>
      <dsp:txXfrm>
        <a:off x="283385" y="1645206"/>
        <a:ext cx="3529319" cy="506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2472B-CD76-4BF3-97FE-B0DA5900DE00}">
      <dsp:nvSpPr>
        <dsp:cNvPr id="0" name=""/>
        <dsp:cNvSpPr/>
      </dsp:nvSpPr>
      <dsp:spPr>
        <a:xfrm>
          <a:off x="0" y="303263"/>
          <a:ext cx="5120113" cy="1346625"/>
        </a:xfrm>
        <a:prstGeom prst="rect">
          <a:avLst/>
        </a:prstGeom>
        <a:solidFill>
          <a:srgbClr val="E9E8E8"/>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97378" tIns="395732" rIns="397378"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dirty="0">
              <a:latin typeface="Book Antiqua" panose="02040602050305030304" pitchFamily="18" charset="0"/>
            </a:rPr>
            <a:t>Holmes and Watson (2017) suggest that deductive reasoning can help solve crimes.</a:t>
          </a:r>
        </a:p>
      </dsp:txBody>
      <dsp:txXfrm>
        <a:off x="0" y="303263"/>
        <a:ext cx="5120113" cy="1346625"/>
      </dsp:txXfrm>
    </dsp:sp>
    <dsp:sp modelId="{D881355B-431E-44A7-B7AF-CC1ABF896D27}">
      <dsp:nvSpPr>
        <dsp:cNvPr id="0" name=""/>
        <dsp:cNvSpPr/>
      </dsp:nvSpPr>
      <dsp:spPr>
        <a:xfrm>
          <a:off x="256005" y="22823"/>
          <a:ext cx="3584079" cy="5608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470" tIns="0" rIns="135470" bIns="0" numCol="1" spcCol="1270" anchor="ctr" anchorCtr="0">
          <a:noAutofit/>
        </a:bodyPr>
        <a:lstStyle/>
        <a:p>
          <a:pPr marL="0" lvl="0" indent="0" algn="l" defTabSz="844550">
            <a:lnSpc>
              <a:spcPct val="90000"/>
            </a:lnSpc>
            <a:spcBef>
              <a:spcPct val="0"/>
            </a:spcBef>
            <a:spcAft>
              <a:spcPct val="35000"/>
            </a:spcAft>
            <a:buNone/>
          </a:pPr>
          <a:r>
            <a:rPr lang="en-CA" sz="1900" kern="1200" dirty="0">
              <a:latin typeface="Book Antiqua" panose="02040602050305030304" pitchFamily="18" charset="0"/>
            </a:rPr>
            <a:t>Before</a:t>
          </a:r>
        </a:p>
      </dsp:txBody>
      <dsp:txXfrm>
        <a:off x="283385" y="50203"/>
        <a:ext cx="3529319" cy="506120"/>
      </dsp:txXfrm>
    </dsp:sp>
    <dsp:sp modelId="{070BEDED-A9E7-428D-AAC0-D34881B7A4C0}">
      <dsp:nvSpPr>
        <dsp:cNvPr id="0" name=""/>
        <dsp:cNvSpPr/>
      </dsp:nvSpPr>
      <dsp:spPr>
        <a:xfrm>
          <a:off x="0" y="2032929"/>
          <a:ext cx="5120113" cy="1406475"/>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97378" tIns="395732" rIns="397378"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dirty="0">
              <a:latin typeface="Book Antiqua" panose="02040602050305030304" pitchFamily="18" charset="0"/>
            </a:rPr>
            <a:t>Deductive reasoning can help solve crimes (Holmes &amp; Watson, 2017).</a:t>
          </a:r>
        </a:p>
        <a:p>
          <a:pPr marL="171450" lvl="1" indent="-171450" algn="l" defTabSz="844550">
            <a:lnSpc>
              <a:spcPct val="90000"/>
            </a:lnSpc>
            <a:spcBef>
              <a:spcPct val="0"/>
            </a:spcBef>
            <a:spcAft>
              <a:spcPct val="15000"/>
            </a:spcAft>
            <a:buChar char="•"/>
          </a:pPr>
          <a:endParaRPr lang="en-CA" sz="1900" kern="1200" dirty="0"/>
        </a:p>
      </dsp:txBody>
      <dsp:txXfrm>
        <a:off x="0" y="2032929"/>
        <a:ext cx="5120113" cy="1406475"/>
      </dsp:txXfrm>
    </dsp:sp>
    <dsp:sp modelId="{E1DCD06C-8EE0-4F62-B9D1-2756661909C7}">
      <dsp:nvSpPr>
        <dsp:cNvPr id="0" name=""/>
        <dsp:cNvSpPr/>
      </dsp:nvSpPr>
      <dsp:spPr>
        <a:xfrm>
          <a:off x="256005" y="1752489"/>
          <a:ext cx="3584079" cy="560880"/>
        </a:xfrm>
        <a:prstGeom prst="roundRect">
          <a:avLst/>
        </a:prstGeom>
        <a:solidFill>
          <a:srgbClr val="A2A2A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470" tIns="0" rIns="135470" bIns="0" numCol="1" spcCol="1270" anchor="ctr" anchorCtr="0">
          <a:noAutofit/>
        </a:bodyPr>
        <a:lstStyle/>
        <a:p>
          <a:pPr marL="0" lvl="0" indent="0" algn="l" defTabSz="844550">
            <a:lnSpc>
              <a:spcPct val="90000"/>
            </a:lnSpc>
            <a:spcBef>
              <a:spcPct val="0"/>
            </a:spcBef>
            <a:spcAft>
              <a:spcPct val="35000"/>
            </a:spcAft>
            <a:buNone/>
          </a:pPr>
          <a:r>
            <a:rPr lang="en-CA" sz="1900" kern="1200" dirty="0">
              <a:latin typeface="Book Antiqua" panose="02040602050305030304" pitchFamily="18" charset="0"/>
            </a:rPr>
            <a:t>After</a:t>
          </a:r>
        </a:p>
      </dsp:txBody>
      <dsp:txXfrm>
        <a:off x="283385" y="1779869"/>
        <a:ext cx="3529319"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19D3A-8236-4754-B258-9E2F0C2243BF}">
      <dsp:nvSpPr>
        <dsp:cNvPr id="0" name=""/>
        <dsp:cNvSpPr/>
      </dsp:nvSpPr>
      <dsp:spPr>
        <a:xfrm>
          <a:off x="0" y="223398"/>
          <a:ext cx="5120113" cy="1588031"/>
        </a:xfrm>
        <a:prstGeom prst="rect">
          <a:avLst/>
        </a:prstGeom>
        <a:solidFill>
          <a:schemeClr val="accent1">
            <a:lumMod val="50000"/>
          </a:schemeClr>
        </a:solidFill>
        <a:ln w="12700" cap="flat" cmpd="sng" algn="ctr">
          <a:solidFill>
            <a:srgbClr val="203864"/>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CA" sz="2000" kern="1200" dirty="0">
              <a:latin typeface="Book Antiqua" panose="02040602050305030304" pitchFamily="18" charset="0"/>
              <a:cs typeface="Arial" panose="020B0604020202020204" pitchFamily="34" charset="0"/>
            </a:rPr>
            <a:t>If you add commentary after a citation within the same sentence, always be sure to insert the citation where the source’s information ends and your commentary begins so that the two are not confused:</a:t>
          </a:r>
        </a:p>
      </dsp:txBody>
      <dsp:txXfrm>
        <a:off x="0" y="223398"/>
        <a:ext cx="5120113" cy="1588031"/>
      </dsp:txXfrm>
    </dsp:sp>
    <dsp:sp modelId="{E972D1C2-8AC9-4F6D-AA12-C7AB1670D86F}">
      <dsp:nvSpPr>
        <dsp:cNvPr id="0" name=""/>
        <dsp:cNvSpPr/>
      </dsp:nvSpPr>
      <dsp:spPr>
        <a:xfrm>
          <a:off x="0" y="1811429"/>
          <a:ext cx="5120113" cy="1427400"/>
        </a:xfrm>
        <a:prstGeom prst="rect">
          <a:avLst/>
        </a:prstGeom>
        <a:solidFill>
          <a:schemeClr val="accent1">
            <a:lumMod val="20000"/>
            <a:lumOff val="80000"/>
            <a:alpha val="90000"/>
          </a:schemeClr>
        </a:solidFill>
        <a:ln w="12700" cap="flat" cmpd="sng" algn="ctr">
          <a:solidFill>
            <a:srgbClr val="DEE6F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CA" sz="2000" b="1" kern="1200" dirty="0">
              <a:latin typeface="Book Antiqua" panose="02040602050305030304" pitchFamily="18" charset="0"/>
            </a:rPr>
            <a:t>Example</a:t>
          </a:r>
          <a:r>
            <a:rPr lang="en-CA" sz="2000" kern="1200" dirty="0">
              <a:latin typeface="Book Antiqua" panose="02040602050305030304" pitchFamily="18" charset="0"/>
            </a:rPr>
            <a:t>: One researcher argues that you should not hate the player, but rather the game (Durant, 2017), which is practical advice. </a:t>
          </a:r>
        </a:p>
      </dsp:txBody>
      <dsp:txXfrm>
        <a:off x="0" y="1811429"/>
        <a:ext cx="5120113" cy="1427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35C2C-AF83-45F7-BB6A-9BEC215ABB3C}">
      <dsp:nvSpPr>
        <dsp:cNvPr id="0" name=""/>
        <dsp:cNvSpPr/>
      </dsp:nvSpPr>
      <dsp:spPr>
        <a:xfrm>
          <a:off x="0" y="1252062"/>
          <a:ext cx="6513603" cy="1597050"/>
        </a:xfrm>
        <a:prstGeom prst="roundRect">
          <a:avLst/>
        </a:prstGeom>
        <a:solidFill>
          <a:schemeClr val="tx2">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CA" sz="6500" kern="1200" dirty="0">
              <a:latin typeface="Book Antiqua" panose="02040602050305030304" pitchFamily="18" charset="0"/>
            </a:rPr>
            <a:t>Two</a:t>
          </a:r>
        </a:p>
      </dsp:txBody>
      <dsp:txXfrm>
        <a:off x="77962" y="1330024"/>
        <a:ext cx="6357679" cy="1441126"/>
      </dsp:txXfrm>
    </dsp:sp>
    <dsp:sp modelId="{C2A9CFFD-27BD-4587-B1E0-A3CFDD047F86}">
      <dsp:nvSpPr>
        <dsp:cNvPr id="0" name=""/>
        <dsp:cNvSpPr/>
      </dsp:nvSpPr>
      <dsp:spPr>
        <a:xfrm>
          <a:off x="0" y="3051676"/>
          <a:ext cx="6513603" cy="1597050"/>
        </a:xfrm>
        <a:prstGeom prst="roundRect">
          <a:avLst/>
        </a:prstGeom>
        <a:solidFill>
          <a:schemeClr val="tx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CA" sz="6500" kern="1200" dirty="0">
              <a:latin typeface="Book Antiqua" panose="02040602050305030304" pitchFamily="18" charset="0"/>
            </a:rPr>
            <a:t>Three or more</a:t>
          </a:r>
        </a:p>
      </dsp:txBody>
      <dsp:txXfrm>
        <a:off x="77962" y="3129638"/>
        <a:ext cx="6357679" cy="1441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E878-10A9-4DD1-8265-156D35491416}"/>
              </a:ext>
            </a:extLst>
          </p:cNvPr>
          <p:cNvSpPr>
            <a:spLocks noGrp="1"/>
          </p:cNvSpPr>
          <p:nvPr>
            <p:ph type="ctrTitle"/>
          </p:nvPr>
        </p:nvSpPr>
        <p:spPr>
          <a:xfrm>
            <a:off x="1524000" y="1122363"/>
            <a:ext cx="9144000" cy="2387600"/>
          </a:xfrm>
        </p:spPr>
        <p:txBody>
          <a:bodyPr anchor="b"/>
          <a:lstStyle>
            <a:lvl1pPr algn="ctr">
              <a:defRPr sz="6000">
                <a:latin typeface="Book Antiqua" panose="020406020503050303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1318075-BB81-4E00-A564-C5C0F2ECD9D0}"/>
              </a:ext>
            </a:extLst>
          </p:cNvPr>
          <p:cNvSpPr>
            <a:spLocks noGrp="1"/>
          </p:cNvSpPr>
          <p:nvPr>
            <p:ph type="subTitle" idx="1"/>
          </p:nvPr>
        </p:nvSpPr>
        <p:spPr>
          <a:xfrm>
            <a:off x="1524000" y="3602038"/>
            <a:ext cx="9144000" cy="1655762"/>
          </a:xfrm>
        </p:spPr>
        <p:txBody>
          <a:bodyPr/>
          <a:lstStyle>
            <a:lvl1pPr marL="0" indent="0" algn="ctr">
              <a:buNone/>
              <a:defRPr sz="2400">
                <a:latin typeface="Book Antiqua" panose="020406020503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1D22B5-A9D1-4F5F-84A0-75B45655B064}"/>
              </a:ext>
            </a:extLst>
          </p:cNvPr>
          <p:cNvSpPr>
            <a:spLocks noGrp="1"/>
          </p:cNvSpPr>
          <p:nvPr>
            <p:ph type="dt" sz="half" idx="10"/>
          </p:nvPr>
        </p:nvSpPr>
        <p:spPr/>
        <p:txBody>
          <a:bodyPr/>
          <a:lstStyle>
            <a:lvl1pPr>
              <a:defRPr>
                <a:latin typeface="Book Antiqua" panose="02040602050305030304" pitchFamily="18" charset="0"/>
              </a:defRPr>
            </a:lvl1pPr>
          </a:lstStyle>
          <a:p>
            <a:fld id="{F76498A6-FEA3-4466-B43D-782B45DD46CB}" type="datetimeFigureOut">
              <a:rPr lang="en-US" smtClean="0"/>
              <a:pPr/>
              <a:t>9/13/2021</a:t>
            </a:fld>
            <a:endParaRPr lang="en-US"/>
          </a:p>
        </p:txBody>
      </p:sp>
      <p:sp>
        <p:nvSpPr>
          <p:cNvPr id="5" name="Footer Placeholder 4">
            <a:extLst>
              <a:ext uri="{FF2B5EF4-FFF2-40B4-BE49-F238E27FC236}">
                <a16:creationId xmlns:a16="http://schemas.microsoft.com/office/drawing/2014/main" id="{BCD8622F-FAF5-44DF-A722-F4CAA1B9BB68}"/>
              </a:ext>
            </a:extLst>
          </p:cNvPr>
          <p:cNvSpPr>
            <a:spLocks noGrp="1"/>
          </p:cNvSpPr>
          <p:nvPr>
            <p:ph type="ftr" sz="quarter" idx="11"/>
          </p:nvPr>
        </p:nvSpPr>
        <p:spPr/>
        <p:txBody>
          <a:bodyPr/>
          <a:lstStyle>
            <a:lvl1pPr>
              <a:defRPr>
                <a:latin typeface="Book Antiqua" panose="02040602050305030304" pitchFamily="18" charset="0"/>
              </a:defRPr>
            </a:lvl1pPr>
          </a:lstStyle>
          <a:p>
            <a:endParaRPr lang="en-US"/>
          </a:p>
        </p:txBody>
      </p:sp>
      <p:sp>
        <p:nvSpPr>
          <p:cNvPr id="6" name="Slide Number Placeholder 5">
            <a:extLst>
              <a:ext uri="{FF2B5EF4-FFF2-40B4-BE49-F238E27FC236}">
                <a16:creationId xmlns:a16="http://schemas.microsoft.com/office/drawing/2014/main" id="{74D593AB-8AD1-4FC8-9528-E3505ECFF7D9}"/>
              </a:ext>
            </a:extLst>
          </p:cNvPr>
          <p:cNvSpPr>
            <a:spLocks noGrp="1"/>
          </p:cNvSpPr>
          <p:nvPr>
            <p:ph type="sldNum" sz="quarter" idx="12"/>
          </p:nvPr>
        </p:nvSpPr>
        <p:spPr/>
        <p:txBody>
          <a:bodyPr/>
          <a:lstStyle>
            <a:lvl1pPr>
              <a:defRPr>
                <a:latin typeface="Book Antiqua" panose="02040602050305030304" pitchFamily="18" charset="0"/>
              </a:defRPr>
            </a:lvl1pPr>
          </a:lstStyle>
          <a:p>
            <a:fld id="{D792EA9E-166D-4CD3-9CBF-49D886951799}" type="slidenum">
              <a:rPr lang="en-US" smtClean="0"/>
              <a:pPr/>
              <a:t>‹#›</a:t>
            </a:fld>
            <a:endParaRPr lang="en-US"/>
          </a:p>
        </p:txBody>
      </p:sp>
    </p:spTree>
    <p:extLst>
      <p:ext uri="{BB962C8B-B14F-4D97-AF65-F5344CB8AC3E}">
        <p14:creationId xmlns:p14="http://schemas.microsoft.com/office/powerpoint/2010/main" val="21924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73DED-62D4-431D-9FB3-50332FCD20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241C8E-1652-46BD-B237-C752F1B011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2B27F-47BF-457D-A6C6-945176B54FC1}"/>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5" name="Footer Placeholder 4">
            <a:extLst>
              <a:ext uri="{FF2B5EF4-FFF2-40B4-BE49-F238E27FC236}">
                <a16:creationId xmlns:a16="http://schemas.microsoft.com/office/drawing/2014/main" id="{BF2FE18E-4BBA-470B-942B-A73B30C2A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39AB1-CF75-41CC-B7D8-534555BE7740}"/>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3874672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F6FDD2-2E05-4A36-AE11-B0D91BCBBA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58D46C-AC88-43CD-8591-091DCD6296A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2170F-04BD-4527-B3B8-29C2BA8EE259}"/>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5" name="Footer Placeholder 4">
            <a:extLst>
              <a:ext uri="{FF2B5EF4-FFF2-40B4-BE49-F238E27FC236}">
                <a16:creationId xmlns:a16="http://schemas.microsoft.com/office/drawing/2014/main" id="{F30BD7C3-BF0F-4D68-991E-38F36F309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9AB43-2E13-464C-94BA-0E291A63E881}"/>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4078448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B03B-1F2C-4EBE-993E-69FDEEEA81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B4DBE6-CD16-4DAD-9F8B-FB9CEC6B79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A0BAEE-F229-47D6-B7AF-16CB8819AB87}"/>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5" name="Footer Placeholder 4">
            <a:extLst>
              <a:ext uri="{FF2B5EF4-FFF2-40B4-BE49-F238E27FC236}">
                <a16:creationId xmlns:a16="http://schemas.microsoft.com/office/drawing/2014/main" id="{7EF3F3D4-2929-48C9-9CD3-EDD328CCC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CB585-1A97-4AA2-9EFA-6DD4390E5958}"/>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393481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EE7C-6A0B-4B6C-9AE6-F969B2A5B1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25BF25-B9CA-41B8-85A8-29165EB462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976AC-965D-4D12-8646-3CBC167D86AB}"/>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5" name="Footer Placeholder 4">
            <a:extLst>
              <a:ext uri="{FF2B5EF4-FFF2-40B4-BE49-F238E27FC236}">
                <a16:creationId xmlns:a16="http://schemas.microsoft.com/office/drawing/2014/main" id="{C7B5A889-4EF7-4136-8924-279046BC4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2087D-45D7-44C0-8808-EF38AF97CB4B}"/>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1734586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4C2B-D3BC-4925-AA1B-BD2D9490CCA4}"/>
              </a:ext>
            </a:extLst>
          </p:cNvPr>
          <p:cNvSpPr>
            <a:spLocks noGrp="1"/>
          </p:cNvSpPr>
          <p:nvPr>
            <p:ph type="title"/>
          </p:nvPr>
        </p:nvSpPr>
        <p:spPr/>
        <p:txBody>
          <a:bodyPr/>
          <a:lstStyle>
            <a:lvl1pPr>
              <a:defRPr>
                <a:latin typeface="Book Antiqua" panose="0204060205030503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405FC2-F8A8-403D-929F-E93A6D666384}"/>
              </a:ext>
            </a:extLst>
          </p:cNvPr>
          <p:cNvSpPr>
            <a:spLocks noGrp="1"/>
          </p:cNvSpPr>
          <p:nvPr>
            <p:ph sz="half" idx="1"/>
          </p:nvPr>
        </p:nvSpPr>
        <p:spPr>
          <a:xfrm>
            <a:off x="838200" y="1825625"/>
            <a:ext cx="5181600" cy="4351338"/>
          </a:xfrm>
        </p:spPr>
        <p:txBody>
          <a:bodyPr/>
          <a:lstStyle>
            <a:lvl1pPr>
              <a:defRPr>
                <a:latin typeface="Book Antiqua" panose="02040602050305030304" pitchFamily="18" charset="0"/>
              </a:defRPr>
            </a:lvl1pPr>
            <a:lvl2pPr>
              <a:defRPr>
                <a:latin typeface="Book Antiqua" panose="02040602050305030304" pitchFamily="18" charset="0"/>
              </a:defRPr>
            </a:lvl2pPr>
            <a:lvl3pPr>
              <a:defRPr>
                <a:latin typeface="Book Antiqua" panose="02040602050305030304" pitchFamily="18" charset="0"/>
              </a:defRPr>
            </a:lvl3pPr>
            <a:lvl4pPr>
              <a:defRPr>
                <a:latin typeface="Book Antiqua" panose="02040602050305030304" pitchFamily="18" charset="0"/>
              </a:defRPr>
            </a:lvl4pPr>
            <a:lvl5pPr>
              <a:defRPr>
                <a:latin typeface="Book Antiqua" panose="0204060205030503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96BCF52-D589-4390-AD69-8BF1927209AB}"/>
              </a:ext>
            </a:extLst>
          </p:cNvPr>
          <p:cNvSpPr>
            <a:spLocks noGrp="1"/>
          </p:cNvSpPr>
          <p:nvPr>
            <p:ph sz="half" idx="2"/>
          </p:nvPr>
        </p:nvSpPr>
        <p:spPr>
          <a:xfrm>
            <a:off x="6172200" y="1825625"/>
            <a:ext cx="5181600" cy="4351338"/>
          </a:xfrm>
        </p:spPr>
        <p:txBody>
          <a:bodyPr/>
          <a:lstStyle>
            <a:lvl1pPr>
              <a:defRPr>
                <a:latin typeface="Book Antiqua" panose="02040602050305030304" pitchFamily="18" charset="0"/>
              </a:defRPr>
            </a:lvl1pPr>
            <a:lvl2pPr>
              <a:defRPr>
                <a:latin typeface="Book Antiqua" panose="02040602050305030304" pitchFamily="18" charset="0"/>
              </a:defRPr>
            </a:lvl2pPr>
            <a:lvl3pPr>
              <a:defRPr>
                <a:latin typeface="Book Antiqua" panose="02040602050305030304" pitchFamily="18" charset="0"/>
              </a:defRPr>
            </a:lvl3pPr>
            <a:lvl4pPr>
              <a:defRPr>
                <a:latin typeface="Book Antiqua" panose="02040602050305030304" pitchFamily="18" charset="0"/>
              </a:defRPr>
            </a:lvl4pPr>
            <a:lvl5pPr>
              <a:defRPr>
                <a:latin typeface="Book Antiqua" panose="0204060205030503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5972A29-449B-4CC9-8BBC-7C8C6D2BD8D7}"/>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6" name="Footer Placeholder 5">
            <a:extLst>
              <a:ext uri="{FF2B5EF4-FFF2-40B4-BE49-F238E27FC236}">
                <a16:creationId xmlns:a16="http://schemas.microsoft.com/office/drawing/2014/main" id="{E043DA43-39C1-4E0F-BB0E-E457AF60F2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3D0643-7B89-4143-9FDF-3BD5A2240370}"/>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1812614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F29A-B230-44AC-B27F-DE7CFDF481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F82DB3-7A7F-44EF-8C14-C74B794D3B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CA7A5D-AA8C-42AE-8801-3D2CAB9D8B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248CB8-0F72-4915-97B8-67B168CC18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40F4D9-2F83-4F9F-BAE0-C90F189C2C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3744D6-CB15-427C-8BEC-0CC9B6362C35}"/>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8" name="Footer Placeholder 7">
            <a:extLst>
              <a:ext uri="{FF2B5EF4-FFF2-40B4-BE49-F238E27FC236}">
                <a16:creationId xmlns:a16="http://schemas.microsoft.com/office/drawing/2014/main" id="{78E87218-D604-4CBC-B22D-0863746AC5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B43F76-3C0D-4E6B-9D95-D56229A0E423}"/>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2749961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ED7-A7D2-49F4-B49E-F0D6705CF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4B886A-4AB1-472B-98EB-9ABB243A2DFA}"/>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4" name="Footer Placeholder 3">
            <a:extLst>
              <a:ext uri="{FF2B5EF4-FFF2-40B4-BE49-F238E27FC236}">
                <a16:creationId xmlns:a16="http://schemas.microsoft.com/office/drawing/2014/main" id="{18A402D6-8846-4ADB-A03E-817FF67231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DFCE40-C097-4DF9-BF48-77B2C21DDA53}"/>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3364826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317873-FFB7-4F6F-A9AF-7F768BC94192}"/>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3" name="Footer Placeholder 2">
            <a:extLst>
              <a:ext uri="{FF2B5EF4-FFF2-40B4-BE49-F238E27FC236}">
                <a16:creationId xmlns:a16="http://schemas.microsoft.com/office/drawing/2014/main" id="{36D3C7DD-9F47-435F-979E-8042E48C3A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07E8F6-E8D8-4C0A-9188-EA3A57B814CA}"/>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1981942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4C28-2143-48E5-8F9A-A22A5D56E9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112BF-EA1C-40DD-8CAF-5D0A39D82A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C89562-19D1-4150-A984-E7CD1DDBD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B806EF-2E34-4561-81B0-7FD528DD58FA}"/>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6" name="Footer Placeholder 5">
            <a:extLst>
              <a:ext uri="{FF2B5EF4-FFF2-40B4-BE49-F238E27FC236}">
                <a16:creationId xmlns:a16="http://schemas.microsoft.com/office/drawing/2014/main" id="{898ACCE6-9AB6-40E0-9166-967CFA6FA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C41FDF-D6B0-41AF-BB46-8A8DB16A3E7E}"/>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3518339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11B3-27B0-4F76-95DD-E1D00DEB75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BEEF8F-86AD-4C2E-8A53-8C2633B30C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094A44-1FD6-4E6F-93FA-5D3B28CBA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3B5E6B-9437-43A9-890F-2CFD9F2B2823}"/>
              </a:ext>
            </a:extLst>
          </p:cNvPr>
          <p:cNvSpPr>
            <a:spLocks noGrp="1"/>
          </p:cNvSpPr>
          <p:nvPr>
            <p:ph type="dt" sz="half" idx="10"/>
          </p:nvPr>
        </p:nvSpPr>
        <p:spPr/>
        <p:txBody>
          <a:bodyPr/>
          <a:lstStyle/>
          <a:p>
            <a:fld id="{F76498A6-FEA3-4466-B43D-782B45DD46CB}" type="datetimeFigureOut">
              <a:rPr lang="en-US" smtClean="0"/>
              <a:t>9/13/2021</a:t>
            </a:fld>
            <a:endParaRPr lang="en-US"/>
          </a:p>
        </p:txBody>
      </p:sp>
      <p:sp>
        <p:nvSpPr>
          <p:cNvPr id="6" name="Footer Placeholder 5">
            <a:extLst>
              <a:ext uri="{FF2B5EF4-FFF2-40B4-BE49-F238E27FC236}">
                <a16:creationId xmlns:a16="http://schemas.microsoft.com/office/drawing/2014/main" id="{F508D729-F4EC-4538-B7D2-0274DA608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8D4239-C06E-4BBD-9978-F505F508862D}"/>
              </a:ext>
            </a:extLst>
          </p:cNvPr>
          <p:cNvSpPr>
            <a:spLocks noGrp="1"/>
          </p:cNvSpPr>
          <p:nvPr>
            <p:ph type="sldNum" sz="quarter" idx="12"/>
          </p:nvPr>
        </p:nvSpPr>
        <p:spPr/>
        <p:txBody>
          <a:bodyPr/>
          <a:lstStyle/>
          <a:p>
            <a:fld id="{D792EA9E-166D-4CD3-9CBF-49D886951799}" type="slidenum">
              <a:rPr lang="en-US" smtClean="0"/>
              <a:t>‹#›</a:t>
            </a:fld>
            <a:endParaRPr lang="en-US"/>
          </a:p>
        </p:txBody>
      </p:sp>
    </p:spTree>
    <p:extLst>
      <p:ext uri="{BB962C8B-B14F-4D97-AF65-F5344CB8AC3E}">
        <p14:creationId xmlns:p14="http://schemas.microsoft.com/office/powerpoint/2010/main" val="416488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4000C3-20E2-425C-910E-15633E597EDB}"/>
              </a:ext>
            </a:extLst>
          </p:cNvPr>
          <p:cNvSpPr>
            <a:spLocks noGrp="1"/>
          </p:cNvSpPr>
          <p:nvPr>
            <p:ph type="title"/>
          </p:nvPr>
        </p:nvSpPr>
        <p:spPr>
          <a:xfrm>
            <a:off x="838200" y="41036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6220EF6-BE0D-4A99-8EE4-8C961DBCDF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677E56-6EBA-477D-9ED2-AB195EE7B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498A6-FEA3-4466-B43D-782B45DD46CB}" type="datetimeFigureOut">
              <a:rPr lang="en-US" smtClean="0"/>
              <a:t>9/13/2021</a:t>
            </a:fld>
            <a:endParaRPr lang="en-US"/>
          </a:p>
        </p:txBody>
      </p:sp>
      <p:sp>
        <p:nvSpPr>
          <p:cNvPr id="5" name="Footer Placeholder 4">
            <a:extLst>
              <a:ext uri="{FF2B5EF4-FFF2-40B4-BE49-F238E27FC236}">
                <a16:creationId xmlns:a16="http://schemas.microsoft.com/office/drawing/2014/main" id="{02277715-0B24-4C7B-BC2E-F3F103A4E3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A9DDB3-165D-4CDE-8B28-33B820FDA5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2EA9E-166D-4CD3-9CBF-49D886951799}" type="slidenum">
              <a:rPr lang="en-US" smtClean="0"/>
              <a:t>‹#›</a:t>
            </a:fld>
            <a:endParaRPr lang="en-US"/>
          </a:p>
        </p:txBody>
      </p:sp>
    </p:spTree>
    <p:extLst>
      <p:ext uri="{BB962C8B-B14F-4D97-AF65-F5344CB8AC3E}">
        <p14:creationId xmlns:p14="http://schemas.microsoft.com/office/powerpoint/2010/main" val="267135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Book Antiqua" panose="020406020503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AD5B4-83FF-4ED0-A58E-A8AE033934ED}"/>
              </a:ext>
            </a:extLst>
          </p:cNvPr>
          <p:cNvSpPr>
            <a:spLocks noGrp="1"/>
          </p:cNvSpPr>
          <p:nvPr>
            <p:ph type="ctrTitle"/>
          </p:nvPr>
        </p:nvSpPr>
        <p:spPr>
          <a:xfrm>
            <a:off x="674237" y="914400"/>
            <a:ext cx="3657600" cy="2887579"/>
          </a:xfrm>
        </p:spPr>
        <p:txBody>
          <a:bodyPr>
            <a:normAutofit/>
          </a:bodyPr>
          <a:lstStyle/>
          <a:p>
            <a:r>
              <a:rPr lang="en-US" sz="4800">
                <a:solidFill>
                  <a:srgbClr val="FFFFFF"/>
                </a:solidFill>
              </a:rPr>
              <a:t>APA </a:t>
            </a:r>
            <a:r>
              <a:rPr lang="en-US" sz="4800" dirty="0">
                <a:solidFill>
                  <a:srgbClr val="FFFFFF"/>
                </a:solidFill>
              </a:rPr>
              <a:t>Essentials</a:t>
            </a:r>
          </a:p>
        </p:txBody>
      </p:sp>
      <p:sp>
        <p:nvSpPr>
          <p:cNvPr id="3" name="Subtitle 2">
            <a:extLst>
              <a:ext uri="{FF2B5EF4-FFF2-40B4-BE49-F238E27FC236}">
                <a16:creationId xmlns:a16="http://schemas.microsoft.com/office/drawing/2014/main" id="{AB2C98C7-BD14-497C-85E9-A0BEF65D8D10}"/>
              </a:ext>
            </a:extLst>
          </p:cNvPr>
          <p:cNvSpPr>
            <a:spLocks noGrp="1"/>
          </p:cNvSpPr>
          <p:nvPr>
            <p:ph type="subTitle" idx="1"/>
          </p:nvPr>
        </p:nvSpPr>
        <p:spPr>
          <a:xfrm>
            <a:off x="674237" y="4170501"/>
            <a:ext cx="3657600" cy="1525597"/>
          </a:xfrm>
        </p:spPr>
        <p:txBody>
          <a:bodyPr>
            <a:normAutofit/>
          </a:bodyPr>
          <a:lstStyle/>
          <a:p>
            <a:r>
              <a:rPr lang="en-US" sz="2000" dirty="0">
                <a:solidFill>
                  <a:srgbClr val="FFFFFF"/>
                </a:solidFill>
              </a:rPr>
              <a:t>Seventh Edition!</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man at a desk looking at a computer. Deep in though, he is pinching the bridge of his nose as if that will help him figure out how to cite APA.  He should have just attended the Writing Support Desk's workshop on the subject.  Image is from the Word programs template. ">
            <a:extLst>
              <a:ext uri="{FF2B5EF4-FFF2-40B4-BE49-F238E27FC236}">
                <a16:creationId xmlns:a16="http://schemas.microsoft.com/office/drawing/2014/main" id="{F68F8A4B-67AA-47E6-BB40-B8F95C2689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06544" y="2019565"/>
            <a:ext cx="6848572" cy="4481164"/>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8">
            <a:extLst>
              <a:ext uri="{FF2B5EF4-FFF2-40B4-BE49-F238E27FC236}">
                <a16:creationId xmlns:a16="http://schemas.microsoft.com/office/drawing/2014/main" id="{F612317D-72FA-407E-91A3-A6B38B79E295}"/>
              </a:ext>
            </a:extLst>
          </p:cNvPr>
          <p:cNvSpPr/>
          <p:nvPr/>
        </p:nvSpPr>
        <p:spPr>
          <a:xfrm rot="11170716" flipH="1" flipV="1">
            <a:off x="8121118" y="395445"/>
            <a:ext cx="2493627" cy="1517089"/>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en-US" sz="1799">
              <a:solidFill>
                <a:prstClr val="white"/>
              </a:solidFill>
            </a:endParaRPr>
          </a:p>
        </p:txBody>
      </p:sp>
      <p:sp>
        <p:nvSpPr>
          <p:cNvPr id="10" name="TextBox 9">
            <a:extLst>
              <a:ext uri="{FF2B5EF4-FFF2-40B4-BE49-F238E27FC236}">
                <a16:creationId xmlns:a16="http://schemas.microsoft.com/office/drawing/2014/main" id="{7FAA100D-F076-4C4D-A12A-2D7AAB15D28C}"/>
              </a:ext>
            </a:extLst>
          </p:cNvPr>
          <p:cNvSpPr txBox="1"/>
          <p:nvPr/>
        </p:nvSpPr>
        <p:spPr>
          <a:xfrm>
            <a:off x="8506691" y="683633"/>
            <a:ext cx="1976582" cy="720294"/>
          </a:xfrm>
          <a:prstGeom prst="rect">
            <a:avLst/>
          </a:prstGeom>
          <a:noFill/>
        </p:spPr>
        <p:txBody>
          <a:bodyPr wrap="square" rtlCol="0">
            <a:spAutoFit/>
          </a:bodyPr>
          <a:lstStyle/>
          <a:p>
            <a:pPr defTabSz="457063"/>
            <a:r>
              <a:rPr lang="en-US" sz="2000" dirty="0">
                <a:solidFill>
                  <a:prstClr val="black"/>
                </a:solidFill>
                <a:latin typeface="Book Antiqua" panose="02040602050305030304" pitchFamily="18" charset="0"/>
              </a:rPr>
              <a:t>How do I cite this $#!%????</a:t>
            </a:r>
          </a:p>
        </p:txBody>
      </p:sp>
    </p:spTree>
    <p:extLst>
      <p:ext uri="{BB962C8B-B14F-4D97-AF65-F5344CB8AC3E}">
        <p14:creationId xmlns:p14="http://schemas.microsoft.com/office/powerpoint/2010/main" val="1496698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EDBF412-FDA9-498E-A4E5-C5719EBE2482}"/>
              </a:ext>
            </a:extLst>
          </p:cNvPr>
          <p:cNvSpPr>
            <a:spLocks noGrp="1"/>
          </p:cNvSpPr>
          <p:nvPr>
            <p:ph type="title"/>
          </p:nvPr>
        </p:nvSpPr>
        <p:spPr>
          <a:xfrm>
            <a:off x="535020" y="685800"/>
            <a:ext cx="2780271" cy="5105400"/>
          </a:xfrm>
        </p:spPr>
        <p:txBody>
          <a:bodyPr>
            <a:normAutofit/>
          </a:bodyPr>
          <a:lstStyle/>
          <a:p>
            <a:r>
              <a:rPr lang="en-US" sz="3400">
                <a:solidFill>
                  <a:srgbClr val="FFFFFF"/>
                </a:solidFill>
              </a:rPr>
              <a:t>Paraphrasing</a:t>
            </a:r>
          </a:p>
        </p:txBody>
      </p:sp>
      <p:graphicFrame>
        <p:nvGraphicFramePr>
          <p:cNvPr id="5" name="Content Placeholder 2">
            <a:extLst>
              <a:ext uri="{FF2B5EF4-FFF2-40B4-BE49-F238E27FC236}">
                <a16:creationId xmlns:a16="http://schemas.microsoft.com/office/drawing/2014/main" id="{6798C583-0F95-44D7-AB31-E1BA3D061041}"/>
              </a:ext>
            </a:extLst>
          </p:cNvPr>
          <p:cNvGraphicFramePr>
            <a:graphicFrameLocks noGrp="1"/>
          </p:cNvGraphicFramePr>
          <p:nvPr>
            <p:ph idx="1"/>
            <p:extLst>
              <p:ext uri="{D42A27DB-BD31-4B8C-83A1-F6EECF244321}">
                <p14:modId xmlns:p14="http://schemas.microsoft.com/office/powerpoint/2010/main" val="367661621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172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FD2DF26-1A1B-4F24-8537-3AAB31C9B9C2}"/>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Summary</a:t>
            </a:r>
          </a:p>
        </p:txBody>
      </p:sp>
      <p:graphicFrame>
        <p:nvGraphicFramePr>
          <p:cNvPr id="5" name="Content Placeholder 2">
            <a:extLst>
              <a:ext uri="{FF2B5EF4-FFF2-40B4-BE49-F238E27FC236}">
                <a16:creationId xmlns:a16="http://schemas.microsoft.com/office/drawing/2014/main" id="{A187F029-3117-4141-9D30-D738ABAA4D41}"/>
              </a:ext>
            </a:extLst>
          </p:cNvPr>
          <p:cNvGraphicFramePr>
            <a:graphicFrameLocks noGrp="1"/>
          </p:cNvGraphicFramePr>
          <p:nvPr>
            <p:ph idx="1"/>
            <p:extLst>
              <p:ext uri="{D42A27DB-BD31-4B8C-83A1-F6EECF244321}">
                <p14:modId xmlns:p14="http://schemas.microsoft.com/office/powerpoint/2010/main" val="68235111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3697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9DE7B6-DC7C-4BA1-B406-EDDA0C0A3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E08927-E714-47D0-86AF-BDC0DF5E79E1}"/>
              </a:ext>
            </a:extLst>
          </p:cNvPr>
          <p:cNvSpPr>
            <a:spLocks noGrp="1"/>
          </p:cNvSpPr>
          <p:nvPr>
            <p:ph type="title"/>
          </p:nvPr>
        </p:nvSpPr>
        <p:spPr>
          <a:xfrm>
            <a:off x="5160474" y="1840226"/>
            <a:ext cx="6501775" cy="2813255"/>
          </a:xfrm>
        </p:spPr>
        <p:txBody>
          <a:bodyPr vert="horz" lIns="91440" tIns="45720" rIns="91440" bIns="45720" rtlCol="0" anchor="b">
            <a:normAutofit/>
          </a:bodyPr>
          <a:lstStyle/>
          <a:p>
            <a:r>
              <a:rPr lang="en-US" sz="5400" b="1" kern="1200" dirty="0">
                <a:solidFill>
                  <a:srgbClr val="FFFFFF"/>
                </a:solidFill>
              </a:rPr>
              <a:t>What Gets Cited?</a:t>
            </a:r>
          </a:p>
        </p:txBody>
      </p:sp>
      <p:pic>
        <p:nvPicPr>
          <p:cNvPr id="7" name="Graphic 6" descr="Head with Gears">
            <a:extLst>
              <a:ext uri="{FF2B5EF4-FFF2-40B4-BE49-F238E27FC236}">
                <a16:creationId xmlns:a16="http://schemas.microsoft.com/office/drawing/2014/main" id="{28A376E0-0CA8-4F44-B667-B6757259C2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750" y="1641512"/>
            <a:ext cx="3437263" cy="3437263"/>
          </a:xfrm>
          <a:prstGeom prst="rect">
            <a:avLst/>
          </a:prstGeom>
        </p:spPr>
      </p:pic>
    </p:spTree>
    <p:extLst>
      <p:ext uri="{BB962C8B-B14F-4D97-AF65-F5344CB8AC3E}">
        <p14:creationId xmlns:p14="http://schemas.microsoft.com/office/powerpoint/2010/main" val="1313343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724071-AC7B-4A67-934B-CD7F90745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3"/>
            <a:ext cx="12192000" cy="18558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4855" y="122221"/>
            <a:ext cx="11860040" cy="1568467"/>
          </a:xfrm>
          <a:ln w="57150">
            <a:solidFill>
              <a:srgbClr val="3F3F3F"/>
            </a:solidFill>
          </a:ln>
        </p:spPr>
        <p:txBody>
          <a:bodyPr>
            <a:normAutofit/>
          </a:bodyPr>
          <a:lstStyle/>
          <a:p>
            <a:pPr algn="ctr"/>
            <a:r>
              <a:rPr lang="en-CA" sz="6600" b="1" dirty="0">
                <a:solidFill>
                  <a:srgbClr val="3F3F3F"/>
                </a:solidFill>
              </a:rPr>
              <a:t>To Cite, or Not to Cite?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9633439"/>
              </p:ext>
            </p:extLst>
          </p:nvPr>
        </p:nvGraphicFramePr>
        <p:xfrm>
          <a:off x="144855" y="2060387"/>
          <a:ext cx="11860040" cy="4675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38666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9498" y="908344"/>
            <a:ext cx="5244301" cy="1538130"/>
          </a:xfrm>
        </p:spPr>
        <p:txBody>
          <a:bodyPr vert="horz" lIns="91440" tIns="45720" rIns="91440" bIns="45720" rtlCol="0" anchor="ctr">
            <a:normAutofit/>
          </a:bodyPr>
          <a:lstStyle/>
          <a:p>
            <a:r>
              <a:rPr lang="en-US">
                <a:latin typeface="+mj-lt"/>
              </a:rPr>
              <a:t>    </a:t>
            </a:r>
          </a:p>
        </p:txBody>
      </p:sp>
      <p:sp>
        <p:nvSpPr>
          <p:cNvPr id="13"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7" name="Content Placeholder 6"/>
          <p:cNvSpPr>
            <a:spLocks noGrp="1"/>
          </p:cNvSpPr>
          <p:nvPr>
            <p:ph sz="half" idx="2"/>
          </p:nvPr>
        </p:nvSpPr>
        <p:spPr>
          <a:xfrm>
            <a:off x="5867913" y="1156771"/>
            <a:ext cx="5720523" cy="5020191"/>
          </a:xfrm>
        </p:spPr>
        <p:txBody>
          <a:bodyPr vert="horz" lIns="91440" tIns="45720" rIns="91440" bIns="45720" rtlCol="0">
            <a:normAutofit/>
          </a:bodyPr>
          <a:lstStyle/>
          <a:p>
            <a:pPr marL="0" indent="0">
              <a:buNone/>
            </a:pPr>
            <a:r>
              <a:rPr lang="en-US" sz="5400" dirty="0"/>
              <a:t>Not sure if you need a citation? </a:t>
            </a:r>
          </a:p>
          <a:p>
            <a:pPr marL="0" indent="0">
              <a:buNone/>
            </a:pPr>
            <a:endParaRPr lang="en-US" sz="5400" b="1" u="sng" dirty="0"/>
          </a:p>
          <a:p>
            <a:pPr marL="0" indent="0">
              <a:buNone/>
            </a:pPr>
            <a:r>
              <a:rPr lang="en-US" sz="5400" b="1" u="sng" dirty="0"/>
              <a:t>CITE ANYWAY!!</a:t>
            </a:r>
          </a:p>
          <a:p>
            <a:endParaRPr lang="en-US" sz="2400" dirty="0">
              <a:latin typeface="+mn-lt"/>
            </a:endParaRPr>
          </a:p>
        </p:txBody>
      </p:sp>
      <p:pic>
        <p:nvPicPr>
          <p:cNvPr id="3078" name="Picture 6" descr="Related image">
            <a:extLst>
              <a:ext uri="{FF2B5EF4-FFF2-40B4-BE49-F238E27FC236}">
                <a16:creationId xmlns:a16="http://schemas.microsoft.com/office/drawing/2014/main" id="{F5436E7E-660A-4F62-B994-0F5403500AB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10715" y="1400902"/>
            <a:ext cx="4056196" cy="405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298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5F5000-3777-4C8B-A7C0-43FA88B45F05}"/>
              </a:ext>
            </a:extLst>
          </p:cNvPr>
          <p:cNvSpPr>
            <a:spLocks noGrp="1"/>
          </p:cNvSpPr>
          <p:nvPr>
            <p:ph type="title"/>
          </p:nvPr>
        </p:nvSpPr>
        <p:spPr>
          <a:xfrm>
            <a:off x="217283" y="470781"/>
            <a:ext cx="6111089" cy="4852657"/>
          </a:xfrm>
        </p:spPr>
        <p:txBody>
          <a:bodyPr vert="horz" lIns="91440" tIns="45720" rIns="91440" bIns="45720" rtlCol="0" anchor="t">
            <a:normAutofit/>
          </a:bodyPr>
          <a:lstStyle/>
          <a:p>
            <a:r>
              <a:rPr lang="en-US" sz="6000" b="1" kern="1200" dirty="0">
                <a:solidFill>
                  <a:schemeClr val="bg1"/>
                </a:solidFill>
              </a:rPr>
              <a:t>HOW TO CITE</a:t>
            </a:r>
          </a:p>
        </p:txBody>
      </p:sp>
      <p:sp>
        <p:nvSpPr>
          <p:cNvPr id="17" name="Freeform: Shape 16">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descr="Books">
            <a:extLst>
              <a:ext uri="{FF2B5EF4-FFF2-40B4-BE49-F238E27FC236}">
                <a16:creationId xmlns:a16="http://schemas.microsoft.com/office/drawing/2014/main" id="{92660240-EFF7-406A-903F-28E2F3426C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828762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CA" dirty="0"/>
              <a:t>How to Cite: Direct Quotes</a:t>
            </a:r>
            <a:endParaRPr lang="en-CA" b="1" dirty="0"/>
          </a:p>
        </p:txBody>
      </p:sp>
      <p:cxnSp>
        <p:nvCxnSpPr>
          <p:cNvPr id="15" name="Straight Arrow Connector 1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descr="Pop-sensation Ariana Grande.  Image from https://static.lakana.com/mmm-global-us-east-1/photo/2018/07/12/Ariana%20Grande%20Manchester%20concert.jpg_38169990_ver1.0_1280_720.jpg">
            <a:extLst>
              <a:ext uri="{FF2B5EF4-FFF2-40B4-BE49-F238E27FC236}">
                <a16:creationId xmlns:a16="http://schemas.microsoft.com/office/drawing/2014/main" id="{D9670F84-D5B2-4EA9-8661-620CABF1BBA7}"/>
              </a:ext>
            </a:extLst>
          </p:cNvPr>
          <p:cNvPicPr>
            <a:picLocks noChangeAspect="1"/>
          </p:cNvPicPr>
          <p:nvPr/>
        </p:nvPicPr>
        <p:blipFill rotWithShape="1">
          <a:blip r:embed="rId2">
            <a:extLst>
              <a:ext uri="{28A0092B-C50C-407E-A947-70E740481C1C}">
                <a14:useLocalDpi xmlns:a14="http://schemas.microsoft.com/office/drawing/2010/main" val="0"/>
              </a:ext>
            </a:extLst>
          </a:blip>
          <a:srcRect r="4606"/>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83019825"/>
              </p:ext>
            </p:extLst>
          </p:nvPr>
        </p:nvGraphicFramePr>
        <p:xfrm>
          <a:off x="655321" y="2575034"/>
          <a:ext cx="5120113" cy="346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9747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CA" sz="3700" b="1"/>
              <a:t>How to Cite: Paraphrase/Summary</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098" name="Picture 2" descr="An iamge of Sherlock Holmes (played by the dashing Benedict Cumberbatch) and  John Watson (played by the charming Martin Freeman). Image from https://i.dailymail.co.uk/i/pix/2012/02/02/article-2095088-1178BD6E000005DC-983_468x560.jpg">
            <a:extLst>
              <a:ext uri="{FF2B5EF4-FFF2-40B4-BE49-F238E27FC236}">
                <a16:creationId xmlns:a16="http://schemas.microsoft.com/office/drawing/2014/main" id="{C322FB8A-526A-480B-8123-BEEFDCC7F9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9295"/>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4" name="Content Placeholder 3"/>
          <p:cNvGraphicFramePr>
            <a:graphicFrameLocks noGrp="1"/>
          </p:cNvGraphicFramePr>
          <p:nvPr>
            <p:ph idx="1"/>
            <p:extLst>
              <p:ext uri="{D42A27DB-BD31-4B8C-83A1-F6EECF244321}">
                <p14:modId xmlns:p14="http://schemas.microsoft.com/office/powerpoint/2010/main" val="2302936298"/>
              </p:ext>
            </p:extLst>
          </p:nvPr>
        </p:nvGraphicFramePr>
        <p:xfrm>
          <a:off x="655321" y="2575034"/>
          <a:ext cx="5120113" cy="346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3350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CA" sz="3700" dirty="0"/>
              <a:t>Adding Commentary After a Cited Material</a:t>
            </a:r>
          </a:p>
        </p:txBody>
      </p:sp>
      <p:cxnSp>
        <p:nvCxnSpPr>
          <p:cNvPr id="76" name="Straight Arrow Connector 75">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descr="See the source image">
            <a:extLst>
              <a:ext uri="{FF2B5EF4-FFF2-40B4-BE49-F238E27FC236}">
                <a16:creationId xmlns:a16="http://schemas.microsoft.com/office/drawing/2014/main" id="{AC90A79F-7C1B-4908-8727-AF0C6B0AB6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70" r="24071" b="1"/>
          <a:stretch/>
        </p:blipFill>
        <p:spPr bwMode="auto">
          <a:xfrm>
            <a:off x="5878850" y="13"/>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4" name="Content Placeholder 3"/>
          <p:cNvGraphicFramePr>
            <a:graphicFrameLocks noGrp="1"/>
          </p:cNvGraphicFramePr>
          <p:nvPr>
            <p:ph idx="1"/>
            <p:extLst>
              <p:ext uri="{D42A27DB-BD31-4B8C-83A1-F6EECF244321}">
                <p14:modId xmlns:p14="http://schemas.microsoft.com/office/powerpoint/2010/main" val="1447773888"/>
              </p:ext>
            </p:extLst>
          </p:nvPr>
        </p:nvGraphicFramePr>
        <p:xfrm>
          <a:off x="655321" y="2575034"/>
          <a:ext cx="5120113" cy="346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9254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CA">
                <a:solidFill>
                  <a:srgbClr val="FFFFFF"/>
                </a:solidFill>
              </a:rPr>
              <a:t>Rules for Multiple Authors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836303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588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451B0-A50C-4067-998A-872FA484FB02}"/>
              </a:ext>
            </a:extLst>
          </p:cNvPr>
          <p:cNvSpPr>
            <a:spLocks noGrp="1"/>
          </p:cNvSpPr>
          <p:nvPr>
            <p:ph type="title"/>
          </p:nvPr>
        </p:nvSpPr>
        <p:spPr>
          <a:xfrm>
            <a:off x="643467" y="643467"/>
            <a:ext cx="5452532" cy="1597315"/>
          </a:xfrm>
          <a:noFill/>
          <a:ln w="19050">
            <a:solidFill>
              <a:schemeClr val="bg1"/>
            </a:solidFill>
          </a:ln>
        </p:spPr>
        <p:txBody>
          <a:bodyPr wrap="square">
            <a:normAutofit/>
          </a:bodyPr>
          <a:lstStyle/>
          <a:p>
            <a:pPr algn="ctr"/>
            <a:r>
              <a:rPr lang="en-CA" sz="4800" b="1" dirty="0">
                <a:solidFill>
                  <a:schemeClr val="bg1"/>
                </a:solidFill>
              </a:rPr>
              <a:t>Overview</a:t>
            </a:r>
            <a:endParaRPr lang="en-US" sz="2800" dirty="0">
              <a:solidFill>
                <a:schemeClr val="bg1"/>
              </a:solidFill>
            </a:endParaRPr>
          </a:p>
        </p:txBody>
      </p:sp>
      <p:sp>
        <p:nvSpPr>
          <p:cNvPr id="3" name="Content Placeholder 2">
            <a:extLst>
              <a:ext uri="{FF2B5EF4-FFF2-40B4-BE49-F238E27FC236}">
                <a16:creationId xmlns:a16="http://schemas.microsoft.com/office/drawing/2014/main" id="{BE5B0BD1-8FDD-4B18-963B-D598CE90A0BD}"/>
              </a:ext>
            </a:extLst>
          </p:cNvPr>
          <p:cNvSpPr>
            <a:spLocks noGrp="1"/>
          </p:cNvSpPr>
          <p:nvPr>
            <p:ph idx="1"/>
          </p:nvPr>
        </p:nvSpPr>
        <p:spPr>
          <a:xfrm>
            <a:off x="643468" y="2549237"/>
            <a:ext cx="5452532" cy="3814618"/>
          </a:xfrm>
        </p:spPr>
        <p:txBody>
          <a:bodyPr>
            <a:normAutofit/>
          </a:bodyPr>
          <a:lstStyle/>
          <a:p>
            <a:pPr lvl="1"/>
            <a:r>
              <a:rPr lang="en-US" dirty="0">
                <a:solidFill>
                  <a:schemeClr val="bg1"/>
                </a:solidFill>
              </a:rPr>
              <a:t>the purpose of citing and referencing in academic writing</a:t>
            </a:r>
          </a:p>
          <a:p>
            <a:pPr lvl="1"/>
            <a:r>
              <a:rPr lang="en-US" dirty="0">
                <a:solidFill>
                  <a:schemeClr val="bg1"/>
                </a:solidFill>
              </a:rPr>
              <a:t>when and how to properly cite your sources</a:t>
            </a:r>
          </a:p>
          <a:p>
            <a:pPr lvl="1"/>
            <a:r>
              <a:rPr lang="en-US" dirty="0">
                <a:solidFill>
                  <a:schemeClr val="bg1"/>
                </a:solidFill>
              </a:rPr>
              <a:t>what kinds of information require citation</a:t>
            </a:r>
          </a:p>
          <a:p>
            <a:pPr lvl="1"/>
            <a:r>
              <a:rPr lang="en-US" dirty="0">
                <a:solidFill>
                  <a:schemeClr val="bg1"/>
                </a:solidFill>
              </a:rPr>
              <a:t>how to integrate quotes and other information into your writing </a:t>
            </a:r>
          </a:p>
          <a:p>
            <a:pPr lvl="1"/>
            <a:r>
              <a:rPr lang="en-US" dirty="0">
                <a:solidFill>
                  <a:schemeClr val="bg1"/>
                </a:solidFill>
              </a:rPr>
              <a:t>basic APA citation guidelines.</a:t>
            </a:r>
          </a:p>
        </p:txBody>
      </p:sp>
      <p:pic>
        <p:nvPicPr>
          <p:cNvPr id="4" name="Content Placeholder 5" descr="An image of the adorable Andy (played by Chris Pratt), from the hit sitcom Parks and Recreation. He wants to ask something, but he's afraid of looking stupid. &quot;I don't know how to cite APA&quot; his internal dialogue says. &quot;And at this point I'm afraid to ask.&quot;  Image create with the &quot;Afraid to Ask Andy&quot; meme offered by Imgflip.com: https://imgflip.com/memegenerator">
            <a:extLst>
              <a:ext uri="{FF2B5EF4-FFF2-40B4-BE49-F238E27FC236}">
                <a16:creationId xmlns:a16="http://schemas.microsoft.com/office/drawing/2014/main" id="{1AE89BE9-82AF-46D6-BECE-BE54E2177A46}"/>
              </a:ext>
            </a:extLst>
          </p:cNvPr>
          <p:cNvPicPr>
            <a:picLocks noChangeAspect="1"/>
          </p:cNvPicPr>
          <p:nvPr/>
        </p:nvPicPr>
        <p:blipFill rotWithShape="1">
          <a:blip r:embed="rId2">
            <a:extLst>
              <a:ext uri="{28A0092B-C50C-407E-A947-70E740481C1C}">
                <a14:useLocalDpi xmlns:a14="http://schemas.microsoft.com/office/drawing/2010/main" val="0"/>
              </a:ext>
            </a:extLst>
          </a:blip>
          <a:srcRect b="2147"/>
          <a:stretch/>
        </p:blipFill>
        <p:spPr>
          <a:xfrm>
            <a:off x="6532643" y="0"/>
            <a:ext cx="5659358" cy="6858000"/>
          </a:xfrm>
          <a:prstGeom prst="rect">
            <a:avLst/>
          </a:prstGeom>
        </p:spPr>
      </p:pic>
    </p:spTree>
    <p:extLst>
      <p:ext uri="{BB962C8B-B14F-4D97-AF65-F5344CB8AC3E}">
        <p14:creationId xmlns:p14="http://schemas.microsoft.com/office/powerpoint/2010/main" val="1443036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CA" b="1"/>
              <a:t>Citing Two Authors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026" name="Picture 2" descr="See the source image">
            <a:extLst>
              <a:ext uri="{FF2B5EF4-FFF2-40B4-BE49-F238E27FC236}">
                <a16:creationId xmlns:a16="http://schemas.microsoft.com/office/drawing/2014/main" id="{4505B8DA-B902-4D8F-AEA1-E58D3A4529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26" r="-2" b="8985"/>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4" name="Content Placeholder 3"/>
          <p:cNvGraphicFramePr>
            <a:graphicFrameLocks noGrp="1"/>
          </p:cNvGraphicFramePr>
          <p:nvPr>
            <p:ph idx="1"/>
            <p:extLst>
              <p:ext uri="{D42A27DB-BD31-4B8C-83A1-F6EECF244321}">
                <p14:modId xmlns:p14="http://schemas.microsoft.com/office/powerpoint/2010/main" val="3933279205"/>
              </p:ext>
            </p:extLst>
          </p:nvPr>
        </p:nvGraphicFramePr>
        <p:xfrm>
          <a:off x="655321" y="2575034"/>
          <a:ext cx="5120113" cy="346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3101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ACA79D-683C-4AB2-9220-9CA79EEB8262}"/>
              </a:ext>
            </a:extLst>
          </p:cNvPr>
          <p:cNvSpPr/>
          <p:nvPr/>
        </p:nvSpPr>
        <p:spPr>
          <a:xfrm>
            <a:off x="0" y="0"/>
            <a:ext cx="6008337" cy="6865642"/>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Isosceles Triangle 6">
            <a:extLst>
              <a:ext uri="{FF2B5EF4-FFF2-40B4-BE49-F238E27FC236}">
                <a16:creationId xmlns:a16="http://schemas.microsoft.com/office/drawing/2014/main" id="{1A55FCA3-1674-46E4-9AE7-8BF156D9B31B}"/>
              </a:ext>
            </a:extLst>
          </p:cNvPr>
          <p:cNvSpPr/>
          <p:nvPr/>
        </p:nvSpPr>
        <p:spPr>
          <a:xfrm rot="10800000">
            <a:off x="4124139" y="-1"/>
            <a:ext cx="3768398" cy="6865643"/>
          </a:xfrm>
          <a:prstGeom prst="triangle">
            <a:avLst/>
          </a:prstGeom>
          <a:solidFill>
            <a:schemeClr val="tx1">
              <a:lumMod val="85000"/>
              <a:lumOff val="15000"/>
            </a:schemeClr>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0F9FDE-5A20-41F1-A0E4-2C01F2CA0E88}"/>
              </a:ext>
            </a:extLst>
          </p:cNvPr>
          <p:cNvSpPr>
            <a:spLocks noGrp="1"/>
          </p:cNvSpPr>
          <p:nvPr>
            <p:ph type="title"/>
          </p:nvPr>
        </p:nvSpPr>
        <p:spPr>
          <a:xfrm>
            <a:off x="230910" y="223698"/>
            <a:ext cx="6457922" cy="1512234"/>
          </a:xfrm>
          <a:ln w="19050">
            <a:solidFill>
              <a:schemeClr val="bg1"/>
            </a:solidFill>
          </a:ln>
        </p:spPr>
        <p:txBody>
          <a:bodyPr/>
          <a:lstStyle/>
          <a:p>
            <a:pPr algn="ctr"/>
            <a:r>
              <a:rPr lang="en-CA" b="1" dirty="0">
                <a:solidFill>
                  <a:schemeClr val="bg1"/>
                </a:solidFill>
              </a:rPr>
              <a:t>Citing Three or More Authors</a:t>
            </a:r>
            <a:endParaRPr lang="en-CA" dirty="0">
              <a:solidFill>
                <a:schemeClr val="bg1"/>
              </a:solidFill>
            </a:endParaRPr>
          </a:p>
        </p:txBody>
      </p:sp>
      <p:sp>
        <p:nvSpPr>
          <p:cNvPr id="3" name="Content Placeholder 2">
            <a:extLst>
              <a:ext uri="{FF2B5EF4-FFF2-40B4-BE49-F238E27FC236}">
                <a16:creationId xmlns:a16="http://schemas.microsoft.com/office/drawing/2014/main" id="{DA7A392C-60D2-43FE-8780-1B92516357F4}"/>
              </a:ext>
            </a:extLst>
          </p:cNvPr>
          <p:cNvSpPr>
            <a:spLocks noGrp="1"/>
          </p:cNvSpPr>
          <p:nvPr>
            <p:ph idx="1"/>
          </p:nvPr>
        </p:nvSpPr>
        <p:spPr>
          <a:xfrm>
            <a:off x="230910" y="2068083"/>
            <a:ext cx="6486084" cy="4108880"/>
          </a:xfrm>
        </p:spPr>
        <p:txBody>
          <a:bodyPr/>
          <a:lstStyle/>
          <a:p>
            <a:pPr marL="0" indent="0" algn="ctr">
              <a:buNone/>
            </a:pPr>
            <a:r>
              <a:rPr lang="en-US" sz="3200" dirty="0">
                <a:solidFill>
                  <a:schemeClr val="bg1"/>
                </a:solidFill>
              </a:rPr>
              <a:t>Use only the first name with ‘et al.’</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Stark et al. (2019) found that </a:t>
            </a:r>
            <a:r>
              <a:rPr lang="en-US" dirty="0" err="1">
                <a:solidFill>
                  <a:schemeClr val="bg1"/>
                </a:solidFill>
              </a:rPr>
              <a:t>Thanos</a:t>
            </a:r>
            <a:r>
              <a:rPr lang="en-US" dirty="0">
                <a:solidFill>
                  <a:schemeClr val="bg1"/>
                </a:solidFill>
              </a:rPr>
              <a:t> destroyed 50% of Earth’s population. </a:t>
            </a:r>
            <a:endParaRPr lang="en-CA" dirty="0">
              <a:solidFill>
                <a:schemeClr val="bg1"/>
              </a:solidFill>
            </a:endParaRPr>
          </a:p>
          <a:p>
            <a:endParaRPr lang="en-CA" dirty="0"/>
          </a:p>
        </p:txBody>
      </p:sp>
      <p:pic>
        <p:nvPicPr>
          <p:cNvPr id="4" name="Picture 2" descr="The Incredible Hulk, aka Bruce Banner.. Large, green humanoid monster with shredded jeans Image from https://www.bing.com/th?id=OIP.02s027L0TohiWstQXGLb4wHaIt&amp;pid=Api&amp;rs=1&amp;p=0">
            <a:extLst>
              <a:ext uri="{FF2B5EF4-FFF2-40B4-BE49-F238E27FC236}">
                <a16:creationId xmlns:a16="http://schemas.microsoft.com/office/drawing/2014/main" id="{B6F6C57D-05DF-402C-BD4B-239F082914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44302" y="681037"/>
            <a:ext cx="3559648" cy="420010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pic>
        <p:nvPicPr>
          <p:cNvPr id="5" name="Picture 14" descr="The Amazing Spider-Man!  Or Peter Parker as Mary Jane knows him.  Suited up in the fancy suit Stark made for him.  Image from http://orig15.deviantart.net/3308/f/2016/093/0/1/spider_man___transparent_by_asthonx1-d9sms4u.png&#10;">
            <a:extLst>
              <a:ext uri="{FF2B5EF4-FFF2-40B4-BE49-F238E27FC236}">
                <a16:creationId xmlns:a16="http://schemas.microsoft.com/office/drawing/2014/main" id="{DD91E2CE-E5C0-4ABD-A79A-A1DEE1EE9E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99" t="601"/>
          <a:stretch/>
        </p:blipFill>
        <p:spPr bwMode="auto">
          <a:xfrm>
            <a:off x="6702803" y="2781090"/>
            <a:ext cx="2119567" cy="3853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ron Man (aka Tony Stark, as portrayed by Robert Downy Jr.).  He's suited up but has his helmet off. Image from http://orig14.deviantart.net/5f34/f/2016/093/9/0/iron_man___transparent_by_asthonx1-d9pry2o.png">
            <a:extLst>
              <a:ext uri="{FF2B5EF4-FFF2-40B4-BE49-F238E27FC236}">
                <a16:creationId xmlns:a16="http://schemas.microsoft.com/office/drawing/2014/main" id="{086B2F72-FBD2-4B77-8D56-BEB6FDF6B1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04542" y="2498527"/>
            <a:ext cx="3285775" cy="436711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0C4ADCAF-8CC2-41A7-8622-04FE9ABE12D2}"/>
              </a:ext>
            </a:extLst>
          </p:cNvPr>
          <p:cNvCxnSpPr/>
          <p:nvPr/>
        </p:nvCxnSpPr>
        <p:spPr>
          <a:xfrm>
            <a:off x="444381" y="2845750"/>
            <a:ext cx="61273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00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2F4EB64-79C7-4650-BB7F-5724A8BCDE9E}"/>
              </a:ext>
            </a:extLst>
          </p:cNvPr>
          <p:cNvSpPr>
            <a:spLocks noGrp="1"/>
          </p:cNvSpPr>
          <p:nvPr>
            <p:ph type="title"/>
          </p:nvPr>
        </p:nvSpPr>
        <p:spPr>
          <a:xfrm>
            <a:off x="774700" y="762000"/>
            <a:ext cx="3759200" cy="3340100"/>
          </a:xfrm>
        </p:spPr>
        <p:txBody>
          <a:bodyPr>
            <a:normAutofit/>
          </a:bodyPr>
          <a:lstStyle/>
          <a:p>
            <a:r>
              <a:rPr lang="en-US">
                <a:solidFill>
                  <a:srgbClr val="FFFFFF"/>
                </a:solidFill>
                <a:latin typeface="Book Antiqua"/>
              </a:rPr>
              <a:t>Note</a:t>
            </a: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Graphic 6" descr="Close">
            <a:extLst>
              <a:ext uri="{FF2B5EF4-FFF2-40B4-BE49-F238E27FC236}">
                <a16:creationId xmlns:a16="http://schemas.microsoft.com/office/drawing/2014/main" id="{DDA91669-F7F5-4A79-A693-414024EC1B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3078" y="2576514"/>
            <a:ext cx="1705848" cy="1705848"/>
          </a:xfrm>
          <a:prstGeom prst="rect">
            <a:avLst/>
          </a:prstGeom>
        </p:spPr>
      </p:pic>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 name="Content Placeholder 2">
            <a:extLst>
              <a:ext uri="{FF2B5EF4-FFF2-40B4-BE49-F238E27FC236}">
                <a16:creationId xmlns:a16="http://schemas.microsoft.com/office/drawing/2014/main" id="{D6D28B39-EC8E-423A-AD3D-42E2712B87DA}"/>
              </a:ext>
            </a:extLst>
          </p:cNvPr>
          <p:cNvSpPr>
            <a:spLocks noGrp="1"/>
          </p:cNvSpPr>
          <p:nvPr>
            <p:ph idx="1"/>
          </p:nvPr>
        </p:nvSpPr>
        <p:spPr>
          <a:xfrm>
            <a:off x="7305678" y="795548"/>
            <a:ext cx="4387848" cy="5275603"/>
          </a:xfrm>
        </p:spPr>
        <p:txBody>
          <a:bodyPr vert="horz" lIns="91440" tIns="45720" rIns="91440" bIns="45720" rtlCol="0" anchor="ctr">
            <a:normAutofit/>
          </a:bodyPr>
          <a:lstStyle/>
          <a:p>
            <a:pPr indent="0">
              <a:buNone/>
            </a:pPr>
            <a:r>
              <a:rPr lang="en-US" sz="3600" dirty="0">
                <a:latin typeface="Book Antiqua"/>
              </a:rPr>
              <a:t>When using 'et </a:t>
            </a:r>
            <a:r>
              <a:rPr lang="en-US" sz="3600">
                <a:latin typeface="Book Antiqua"/>
              </a:rPr>
              <a:t>al.,' </a:t>
            </a:r>
            <a:r>
              <a:rPr lang="en-US" sz="3600" dirty="0">
                <a:latin typeface="Book Antiqua"/>
              </a:rPr>
              <a:t>treat it as a plural noun. </a:t>
            </a:r>
            <a:endParaRPr lang="en-US" sz="3600" dirty="0"/>
          </a:p>
          <a:p>
            <a:pPr marL="0" indent="0">
              <a:buNone/>
            </a:pPr>
            <a:endParaRPr lang="en-US" sz="2000" dirty="0">
              <a:latin typeface="Book Antiqua"/>
            </a:endParaRPr>
          </a:p>
        </p:txBody>
      </p:sp>
    </p:spTree>
    <p:extLst>
      <p:ext uri="{BB962C8B-B14F-4D97-AF65-F5344CB8AC3E}">
        <p14:creationId xmlns:p14="http://schemas.microsoft.com/office/powerpoint/2010/main" val="3620582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 name="Rectangle 10">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0865" r="1" b="9392"/>
          <a:stretch/>
        </p:blipFill>
        <p:spPr>
          <a:xfrm rot="21480000">
            <a:off x="1137837" y="1003258"/>
            <a:ext cx="9916327" cy="4764396"/>
          </a:xfrm>
          <a:prstGeom prst="rect">
            <a:avLst/>
          </a:prstGeom>
        </p:spPr>
      </p:pic>
    </p:spTree>
    <p:extLst>
      <p:ext uri="{BB962C8B-B14F-4D97-AF65-F5344CB8AC3E}">
        <p14:creationId xmlns:p14="http://schemas.microsoft.com/office/powerpoint/2010/main" val="842283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A5C5FC-5C21-4F3B-8FDC-394E46B8EF41}"/>
              </a:ext>
            </a:extLst>
          </p:cNvPr>
          <p:cNvSpPr>
            <a:spLocks noGrp="1"/>
          </p:cNvSpPr>
          <p:nvPr>
            <p:ph type="title"/>
          </p:nvPr>
        </p:nvSpPr>
        <p:spPr>
          <a:xfrm>
            <a:off x="648929" y="629266"/>
            <a:ext cx="6586491" cy="1676603"/>
          </a:xfrm>
          <a:ln w="28575">
            <a:solidFill>
              <a:schemeClr val="tx1"/>
            </a:solidFill>
          </a:ln>
        </p:spPr>
        <p:txBody>
          <a:bodyPr vert="horz" lIns="91440" tIns="45720" rIns="91440" bIns="45720" rtlCol="0" anchor="ctr">
            <a:normAutofit/>
          </a:bodyPr>
          <a:lstStyle/>
          <a:p>
            <a:r>
              <a:rPr lang="en-US" sz="5400" b="1" dirty="0">
                <a:latin typeface="Book Antiqua"/>
              </a:rPr>
              <a:t>Companies or Organizations</a:t>
            </a:r>
          </a:p>
        </p:txBody>
      </p:sp>
      <p:sp>
        <p:nvSpPr>
          <p:cNvPr id="5" name="Content Placeholder 4">
            <a:extLst>
              <a:ext uri="{FF2B5EF4-FFF2-40B4-BE49-F238E27FC236}">
                <a16:creationId xmlns:a16="http://schemas.microsoft.com/office/drawing/2014/main" id="{6AC8D34E-1B25-4BC2-8F0B-C649C23022D4}"/>
              </a:ext>
            </a:extLst>
          </p:cNvPr>
          <p:cNvSpPr>
            <a:spLocks noGrp="1"/>
          </p:cNvSpPr>
          <p:nvPr>
            <p:ph sz="half" idx="1"/>
          </p:nvPr>
        </p:nvSpPr>
        <p:spPr>
          <a:xfrm>
            <a:off x="610830" y="2533650"/>
            <a:ext cx="6624589" cy="3690169"/>
          </a:xfrm>
          <a:ln>
            <a:solidFill>
              <a:schemeClr val="tx1"/>
            </a:solidFill>
          </a:ln>
        </p:spPr>
        <p:txBody>
          <a:bodyPr vert="horz" lIns="91440" tIns="45720" rIns="91440" bIns="45720" rtlCol="0" anchor="t">
            <a:normAutofit/>
          </a:bodyPr>
          <a:lstStyle/>
          <a:p>
            <a:pPr marL="0" indent="0">
              <a:buNone/>
            </a:pPr>
            <a:r>
              <a:rPr lang="en-US" sz="3200" b="1" dirty="0">
                <a:latin typeface="Book Antiqua"/>
              </a:rPr>
              <a:t>Company name replaces author:</a:t>
            </a:r>
          </a:p>
          <a:p>
            <a:pPr marL="0" indent="0">
              <a:buNone/>
            </a:pPr>
            <a:endParaRPr lang="en-US" sz="3600" b="1" dirty="0">
              <a:latin typeface="Book Antiqua"/>
            </a:endParaRPr>
          </a:p>
          <a:p>
            <a:pPr marL="0" indent="0">
              <a:buNone/>
            </a:pPr>
            <a:r>
              <a:rPr lang="en-US" sz="3600" dirty="0">
                <a:latin typeface="Book Antiqua"/>
              </a:rPr>
              <a:t>According to McDonald’s (2016), only 98% of their food items cause heart disease.</a:t>
            </a:r>
            <a:endParaRPr lang="en-US" dirty="0"/>
          </a:p>
          <a:p>
            <a:pPr marL="0"/>
            <a:endParaRPr lang="en-US" sz="2400" dirty="0">
              <a:latin typeface="+mn-lt"/>
            </a:endParaRPr>
          </a:p>
        </p:txBody>
      </p:sp>
      <p:pic>
        <p:nvPicPr>
          <p:cNvPr id="5122" name="Picture 2" descr="A statue of McDonalds mascot, Ronald McDonald. It isn't creepy at all.  Image from https://upload.wikimedia.org/wikipedia/commons/a/ad/Ronald_McDonald_in_Thailand.jpg ">
            <a:extLst>
              <a:ext uri="{FF2B5EF4-FFF2-40B4-BE49-F238E27FC236}">
                <a16:creationId xmlns:a16="http://schemas.microsoft.com/office/drawing/2014/main" id="{9D6B95F7-A2AB-45D0-8CDE-74981DEE5D9D}"/>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249" r="1" b="1"/>
          <a:stretch/>
        </p:blipFill>
        <p:spPr bwMode="auto">
          <a:xfrm>
            <a:off x="7556408" y="10"/>
            <a:ext cx="463559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109CCF6-1A0A-4F93-9F75-6B80A7B535BE}"/>
              </a:ext>
            </a:extLst>
          </p:cNvPr>
          <p:cNvCxnSpPr/>
          <p:nvPr/>
        </p:nvCxnSpPr>
        <p:spPr>
          <a:xfrm>
            <a:off x="804672" y="3319272"/>
            <a:ext cx="50657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14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45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2A5C5FC-5C21-4F3B-8FDC-394E46B8EF41}"/>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b="1" dirty="0">
                <a:solidFill>
                  <a:srgbClr val="FFFFFF"/>
                </a:solidFill>
                <a:latin typeface="Book Antiqua"/>
              </a:rPr>
              <a:t>No Date</a:t>
            </a:r>
          </a:p>
        </p:txBody>
      </p:sp>
      <p:pic>
        <p:nvPicPr>
          <p:cNvPr id="6146" name="Picture 2" descr="Drake, Canada's second greatest hip-hop star (behind Maestro Fresh Wes) wearing an awful turtle-neck sweater with grey jobbing pants.  Drake is 'air phoning' a call, pretending that his hand is a phone: the thumb is the ear piece and his pinky finger is the mouth piece.  I don't think it's working.  &#10;&#10;Image from http://static.stereogum.com/uploads/2015/10/Hotline-Bling1.png">
            <a:extLst>
              <a:ext uri="{FF2B5EF4-FFF2-40B4-BE49-F238E27FC236}">
                <a16:creationId xmlns:a16="http://schemas.microsoft.com/office/drawing/2014/main" id="{609CD552-E24F-4809-B42D-650A3B190361}"/>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3770" b="2"/>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6AC8D34E-1B25-4BC2-8F0B-C649C23022D4}"/>
              </a:ext>
            </a:extLst>
          </p:cNvPr>
          <p:cNvSpPr>
            <a:spLocks noGrp="1"/>
          </p:cNvSpPr>
          <p:nvPr>
            <p:ph sz="half" idx="1"/>
          </p:nvPr>
        </p:nvSpPr>
        <p:spPr>
          <a:xfrm>
            <a:off x="7743569" y="917725"/>
            <a:ext cx="3862889" cy="4852362"/>
          </a:xfrm>
        </p:spPr>
        <p:txBody>
          <a:bodyPr vert="horz" lIns="91440" tIns="45720" rIns="91440" bIns="45720" rtlCol="0" anchor="ctr">
            <a:normAutofit/>
          </a:bodyPr>
          <a:lstStyle/>
          <a:p>
            <a:pPr marL="0" indent="0">
              <a:buNone/>
            </a:pPr>
            <a:r>
              <a:rPr lang="en-US" sz="3200" b="1" dirty="0">
                <a:solidFill>
                  <a:srgbClr val="FFFFFF"/>
                </a:solidFill>
                <a:latin typeface="Book Antiqua"/>
              </a:rPr>
              <a:t>Use (n.d.) in place of the year:</a:t>
            </a:r>
          </a:p>
          <a:p>
            <a:pPr marL="0" indent="0">
              <a:buNone/>
            </a:pPr>
            <a:endParaRPr lang="en-US" sz="3200" b="1" dirty="0">
              <a:solidFill>
                <a:srgbClr val="FFFFFF"/>
              </a:solidFill>
              <a:latin typeface="Book Antiqua"/>
            </a:endParaRPr>
          </a:p>
          <a:p>
            <a:pPr marL="0" indent="0">
              <a:buNone/>
            </a:pPr>
            <a:r>
              <a:rPr lang="en-US" sz="3200" dirty="0">
                <a:solidFill>
                  <a:srgbClr val="FFFFFF"/>
                </a:solidFill>
                <a:latin typeface="Book Antiqua"/>
              </a:rPr>
              <a:t>According to Drake (n.d.), his friends used to call him on his cell phone.</a:t>
            </a:r>
            <a:endParaRPr lang="en-US" sz="3200" dirty="0">
              <a:latin typeface="Book Antiqua"/>
            </a:endParaRPr>
          </a:p>
          <a:p>
            <a:pPr marL="0"/>
            <a:endParaRPr lang="en-US" sz="2000" dirty="0">
              <a:solidFill>
                <a:srgbClr val="FFFFFF"/>
              </a:solidFill>
              <a:latin typeface="+mn-lt"/>
            </a:endParaRPr>
          </a:p>
        </p:txBody>
      </p:sp>
      <p:cxnSp>
        <p:nvCxnSpPr>
          <p:cNvPr id="3" name="Straight Connector 2">
            <a:extLst>
              <a:ext uri="{FF2B5EF4-FFF2-40B4-BE49-F238E27FC236}">
                <a16:creationId xmlns:a16="http://schemas.microsoft.com/office/drawing/2014/main" id="{E33578AF-AEC5-4A1C-AEA0-DE0071998582}"/>
              </a:ext>
            </a:extLst>
          </p:cNvPr>
          <p:cNvCxnSpPr/>
          <p:nvPr/>
        </p:nvCxnSpPr>
        <p:spPr>
          <a:xfrm>
            <a:off x="7973568" y="2615184"/>
            <a:ext cx="2990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866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A5C5FC-5C21-4F3B-8FDC-394E46B8EF41}"/>
              </a:ext>
            </a:extLst>
          </p:cNvPr>
          <p:cNvSpPr>
            <a:spLocks noGrp="1"/>
          </p:cNvSpPr>
          <p:nvPr>
            <p:ph type="title"/>
          </p:nvPr>
        </p:nvSpPr>
        <p:spPr>
          <a:xfrm>
            <a:off x="177454" y="218778"/>
            <a:ext cx="5919959" cy="1910110"/>
          </a:xfrm>
          <a:ln w="19050">
            <a:solidFill>
              <a:schemeClr val="bg1"/>
            </a:solidFill>
          </a:ln>
        </p:spPr>
        <p:txBody>
          <a:bodyPr vert="horz" lIns="91440" tIns="45720" rIns="91440" bIns="45720" rtlCol="0" anchor="ctr">
            <a:normAutofit/>
          </a:bodyPr>
          <a:lstStyle/>
          <a:p>
            <a:r>
              <a:rPr lang="en-US" b="1" dirty="0">
                <a:solidFill>
                  <a:schemeClr val="bg1"/>
                </a:solidFill>
                <a:latin typeface="Book Antiqua"/>
              </a:rPr>
              <a:t>Two Articles: Same Author; Same Year</a:t>
            </a:r>
          </a:p>
        </p:txBody>
      </p:sp>
      <p:sp>
        <p:nvSpPr>
          <p:cNvPr id="5" name="Content Placeholder 4">
            <a:extLst>
              <a:ext uri="{FF2B5EF4-FFF2-40B4-BE49-F238E27FC236}">
                <a16:creationId xmlns:a16="http://schemas.microsoft.com/office/drawing/2014/main" id="{6AC8D34E-1B25-4BC2-8F0B-C649C23022D4}"/>
              </a:ext>
            </a:extLst>
          </p:cNvPr>
          <p:cNvSpPr>
            <a:spLocks noGrp="1"/>
          </p:cNvSpPr>
          <p:nvPr>
            <p:ph sz="half" idx="1"/>
          </p:nvPr>
        </p:nvSpPr>
        <p:spPr>
          <a:xfrm>
            <a:off x="176041" y="2432304"/>
            <a:ext cx="5919959" cy="4206918"/>
          </a:xfrm>
          <a:ln>
            <a:solidFill>
              <a:schemeClr val="bg1"/>
            </a:solidFill>
          </a:ln>
        </p:spPr>
        <p:txBody>
          <a:bodyPr vert="horz" lIns="91440" tIns="45720" rIns="91440" bIns="45720" rtlCol="0" anchor="t">
            <a:normAutofit/>
          </a:bodyPr>
          <a:lstStyle/>
          <a:p>
            <a:pPr marL="0" indent="0">
              <a:buNone/>
            </a:pPr>
            <a:r>
              <a:rPr lang="en-US" sz="3200" b="1" dirty="0">
                <a:solidFill>
                  <a:schemeClr val="bg1"/>
                </a:solidFill>
                <a:latin typeface="Book Antiqua"/>
              </a:rPr>
              <a:t>Add lowercase ‘a’ and ‘b’ to the year of publication:</a:t>
            </a:r>
          </a:p>
          <a:p>
            <a:pPr marL="0" indent="0">
              <a:buNone/>
            </a:pPr>
            <a:endParaRPr lang="en-US" sz="3200" b="1" dirty="0">
              <a:solidFill>
                <a:schemeClr val="bg1"/>
              </a:solidFill>
              <a:latin typeface="Book Antiqua"/>
            </a:endParaRPr>
          </a:p>
          <a:p>
            <a:pPr marL="0" indent="0">
              <a:buNone/>
            </a:pPr>
            <a:r>
              <a:rPr lang="en-US" sz="3200" dirty="0">
                <a:solidFill>
                  <a:schemeClr val="bg1"/>
                </a:solidFill>
                <a:latin typeface="Book Antiqua"/>
              </a:rPr>
              <a:t>Though things will never be the same (Cabello, 2018b), people can always have a good time in Havana (Cabello, 2018a).</a:t>
            </a:r>
            <a:r>
              <a:rPr lang="en-US" sz="3200" dirty="0">
                <a:latin typeface="Book Antiqua"/>
              </a:rPr>
              <a:t>  </a:t>
            </a:r>
            <a:endParaRPr lang="en-US" sz="3200" dirty="0"/>
          </a:p>
          <a:p>
            <a:pPr marL="0"/>
            <a:endParaRPr lang="en-US" sz="1800" dirty="0">
              <a:latin typeface="+mn-lt"/>
            </a:endParaRP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Pop sensation Camila Cabello.  Image from https://i.pinimg.com/originals/60/a0/5d/60a05d02aca55f612ab1a475ba571581.jpg">
            <a:extLst>
              <a:ext uri="{FF2B5EF4-FFF2-40B4-BE49-F238E27FC236}">
                <a16:creationId xmlns:a16="http://schemas.microsoft.com/office/drawing/2014/main" id="{9E7943D6-0431-4360-A71A-8ADA10147D96}"/>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21284"/>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C9119F3A-4919-41E8-8DD6-909784F5A7AB}"/>
              </a:ext>
            </a:extLst>
          </p:cNvPr>
          <p:cNvCxnSpPr/>
          <p:nvPr/>
        </p:nvCxnSpPr>
        <p:spPr>
          <a:xfrm>
            <a:off x="365760" y="3404801"/>
            <a:ext cx="45354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87511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B210E81-BEA0-49D8-B2FD-ADE7131D68E3}"/>
              </a:ext>
            </a:extLst>
          </p:cNvPr>
          <p:cNvSpPr>
            <a:spLocks noGrp="1"/>
          </p:cNvSpPr>
          <p:nvPr>
            <p:ph type="title"/>
          </p:nvPr>
        </p:nvSpPr>
        <p:spPr>
          <a:xfrm>
            <a:off x="774700" y="762000"/>
            <a:ext cx="3759200" cy="3340100"/>
          </a:xfrm>
        </p:spPr>
        <p:txBody>
          <a:bodyPr vert="horz" lIns="91440" tIns="45720" rIns="91440" bIns="45720" rtlCol="0" anchor="ctr">
            <a:normAutofit/>
          </a:bodyPr>
          <a:lstStyle/>
          <a:p>
            <a:r>
              <a:rPr lang="en-US" sz="6600" b="1" kern="1200" dirty="0">
                <a:solidFill>
                  <a:srgbClr val="FFFFFF"/>
                </a:solidFill>
              </a:rPr>
              <a:t>Note</a:t>
            </a: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Graphic 6" descr="Footer">
            <a:extLst>
              <a:ext uri="{FF2B5EF4-FFF2-40B4-BE49-F238E27FC236}">
                <a16:creationId xmlns:a16="http://schemas.microsoft.com/office/drawing/2014/main" id="{BF5D93E3-F279-4E7E-A583-90682852C6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3078" y="2576514"/>
            <a:ext cx="1705848" cy="1705848"/>
          </a:xfrm>
          <a:prstGeom prst="rect">
            <a:avLst/>
          </a:prstGeom>
        </p:spPr>
      </p:pic>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 name="Content Placeholder 2">
            <a:extLst>
              <a:ext uri="{FF2B5EF4-FFF2-40B4-BE49-F238E27FC236}">
                <a16:creationId xmlns:a16="http://schemas.microsoft.com/office/drawing/2014/main" id="{298668F9-108B-43B0-8415-5E91C907B2F9}"/>
              </a:ext>
            </a:extLst>
          </p:cNvPr>
          <p:cNvSpPr>
            <a:spLocks noGrp="1"/>
          </p:cNvSpPr>
          <p:nvPr>
            <p:ph sz="half" idx="1"/>
          </p:nvPr>
        </p:nvSpPr>
        <p:spPr>
          <a:xfrm>
            <a:off x="7658103" y="795548"/>
            <a:ext cx="3759198" cy="5275603"/>
          </a:xfrm>
        </p:spPr>
        <p:txBody>
          <a:bodyPr vert="horz" lIns="91440" tIns="45720" rIns="91440" bIns="45720" rtlCol="0" anchor="ctr">
            <a:normAutofit/>
          </a:bodyPr>
          <a:lstStyle/>
          <a:p>
            <a:pPr marL="0" indent="0">
              <a:buNone/>
            </a:pPr>
            <a:r>
              <a:rPr lang="en-US" dirty="0"/>
              <a:t>The letters are attributed based on the alphabetical order of article titles.</a:t>
            </a:r>
          </a:p>
          <a:p>
            <a:pPr marL="0"/>
            <a:endParaRPr lang="en-US" dirty="0"/>
          </a:p>
          <a:p>
            <a:pPr marL="0" indent="0">
              <a:buNone/>
            </a:pPr>
            <a:r>
              <a:rPr lang="en-US" dirty="0"/>
              <a:t>The ‘a’ and ‘b’ appear in the reference in that order. </a:t>
            </a:r>
          </a:p>
        </p:txBody>
      </p:sp>
    </p:spTree>
    <p:extLst>
      <p:ext uri="{BB962C8B-B14F-4D97-AF65-F5344CB8AC3E}">
        <p14:creationId xmlns:p14="http://schemas.microsoft.com/office/powerpoint/2010/main" val="810021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2A5C5FC-5C21-4F3B-8FDC-394E46B8EF41}"/>
              </a:ext>
            </a:extLst>
          </p:cNvPr>
          <p:cNvSpPr>
            <a:spLocks noGrp="1"/>
          </p:cNvSpPr>
          <p:nvPr>
            <p:ph type="title"/>
          </p:nvPr>
        </p:nvSpPr>
        <p:spPr>
          <a:xfrm>
            <a:off x="182881" y="643467"/>
            <a:ext cx="4315968" cy="1032932"/>
          </a:xfrm>
          <a:ln w="28575">
            <a:solidFill>
              <a:schemeClr val="tx1"/>
            </a:solidFill>
          </a:ln>
        </p:spPr>
        <p:txBody>
          <a:bodyPr vert="horz" lIns="91440" tIns="45720" rIns="91440" bIns="45720" rtlCol="0" anchor="ctr">
            <a:normAutofit/>
          </a:bodyPr>
          <a:lstStyle/>
          <a:p>
            <a:pPr algn="ctr"/>
            <a:r>
              <a:rPr lang="en-US" sz="4000" b="1" kern="1200" dirty="0">
                <a:solidFill>
                  <a:schemeClr val="tx1"/>
                </a:solidFill>
              </a:rPr>
              <a:t>No Author</a:t>
            </a:r>
          </a:p>
        </p:txBody>
      </p:sp>
      <p:sp>
        <p:nvSpPr>
          <p:cNvPr id="5" name="Content Placeholder 4">
            <a:extLst>
              <a:ext uri="{FF2B5EF4-FFF2-40B4-BE49-F238E27FC236}">
                <a16:creationId xmlns:a16="http://schemas.microsoft.com/office/drawing/2014/main" id="{6AC8D34E-1B25-4BC2-8F0B-C649C23022D4}"/>
              </a:ext>
            </a:extLst>
          </p:cNvPr>
          <p:cNvSpPr>
            <a:spLocks noGrp="1"/>
          </p:cNvSpPr>
          <p:nvPr>
            <p:ph sz="half" idx="1"/>
          </p:nvPr>
        </p:nvSpPr>
        <p:spPr>
          <a:xfrm>
            <a:off x="182882" y="1883664"/>
            <a:ext cx="4315967" cy="2688336"/>
          </a:xfrm>
          <a:ln>
            <a:noFill/>
          </a:ln>
        </p:spPr>
        <p:txBody>
          <a:bodyPr vert="horz" lIns="91440" tIns="45720" rIns="91440" bIns="45720" rtlCol="0" anchor="t">
            <a:normAutofit/>
          </a:bodyPr>
          <a:lstStyle/>
          <a:p>
            <a:pPr marL="0" indent="0">
              <a:buNone/>
            </a:pPr>
            <a:r>
              <a:rPr lang="en-US" sz="2400" b="1" dirty="0"/>
              <a:t>Article title goes in place of author: </a:t>
            </a:r>
          </a:p>
          <a:p>
            <a:pPr marL="0" indent="0">
              <a:buNone/>
            </a:pPr>
            <a:endParaRPr lang="en-US" sz="2400" b="1" dirty="0"/>
          </a:p>
          <a:p>
            <a:pPr marL="0" indent="0">
              <a:buNone/>
            </a:pPr>
            <a:r>
              <a:rPr lang="en-US" sz="2400" dirty="0"/>
              <a:t>Excess intestinal gas can lead to discomfort (“Flatulence,” 2014).</a:t>
            </a:r>
          </a:p>
          <a:p>
            <a:pPr marL="0"/>
            <a:endParaRPr lang="en-US" sz="2400" b="1" dirty="0"/>
          </a:p>
        </p:txBody>
      </p:sp>
      <p:pic>
        <p:nvPicPr>
          <p:cNvPr id="8194" name="Picture 2" descr="The 'poison' warning sign. Yellow background, black triable, and a skull and crossbones in the three-sided shape. The word 'POISON' appears below.  Image form http://cdn2.bigcommerce.com/server2800/43kdfvkt/products/612/images/1663/WARNING_SIGN_POISON__83697.1362074642.1280.1280.jpg">
            <a:extLst>
              <a:ext uri="{FF2B5EF4-FFF2-40B4-BE49-F238E27FC236}">
                <a16:creationId xmlns:a16="http://schemas.microsoft.com/office/drawing/2014/main" id="{95D6FADD-6A9E-4768-A448-62CAC05D1EA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814184" y="643467"/>
            <a:ext cx="3958605" cy="527814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BB61515-BEF4-44CB-8DA4-750232597F9F}"/>
              </a:ext>
            </a:extLst>
          </p:cNvPr>
          <p:cNvCxnSpPr/>
          <p:nvPr/>
        </p:nvCxnSpPr>
        <p:spPr>
          <a:xfrm>
            <a:off x="356616" y="2697480"/>
            <a:ext cx="3758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95412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A5C5FC-5C21-4F3B-8FDC-394E46B8EF41}"/>
              </a:ext>
            </a:extLst>
          </p:cNvPr>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b="1" dirty="0"/>
              <a:t>Indirect Sources</a:t>
            </a:r>
          </a:p>
        </p:txBody>
      </p:sp>
      <p:pic>
        <p:nvPicPr>
          <p:cNvPr id="9218" name="Picture 2" descr="Cartoon drawing of Superman (Clark Kent) and Batman (Bruce Wayne) shaking hands.  Batman, as he is wont to do, is sitting atop a gargoyle like a badass.  Superman is nonchalantly floating in the air in front of him to shake Batman's hand.  Image from https://weeklygeek13.files.wordpress.com/2015/01/superman-and-batman-friends-2.jpg">
            <a:extLst>
              <a:ext uri="{FF2B5EF4-FFF2-40B4-BE49-F238E27FC236}">
                <a16:creationId xmlns:a16="http://schemas.microsoft.com/office/drawing/2014/main" id="{347AC1C5-BF3F-4BDF-B830-EE4323376B09}"/>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561" r="-1" b="1276"/>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6AC8D34E-1B25-4BC2-8F0B-C649C23022D4}"/>
              </a:ext>
            </a:extLst>
          </p:cNvPr>
          <p:cNvSpPr>
            <a:spLocks noGrp="1"/>
          </p:cNvSpPr>
          <p:nvPr>
            <p:ph sz="half" idx="1"/>
          </p:nvPr>
        </p:nvSpPr>
        <p:spPr>
          <a:xfrm>
            <a:off x="4965431" y="2438400"/>
            <a:ext cx="6586489" cy="3785419"/>
          </a:xfrm>
        </p:spPr>
        <p:txBody>
          <a:bodyPr vert="horz" lIns="91440" tIns="45720" rIns="91440" bIns="45720" rtlCol="0">
            <a:normAutofit/>
          </a:bodyPr>
          <a:lstStyle/>
          <a:p>
            <a:pPr marL="0" indent="0">
              <a:buNone/>
            </a:pPr>
            <a:r>
              <a:rPr lang="en-US" sz="4000" dirty="0"/>
              <a:t>According to Wayne (2008), it is always handy to have green kryptonite around (as cited in Kent, 2009).  </a:t>
            </a:r>
          </a:p>
          <a:p>
            <a:pPr marL="0"/>
            <a:endParaRPr lang="en-US" sz="2400" dirty="0">
              <a:latin typeface="+mn-lt"/>
            </a:endParaRPr>
          </a:p>
        </p:txBody>
      </p:sp>
      <p:cxnSp>
        <p:nvCxnSpPr>
          <p:cNvPr id="3" name="Straight Connector 2">
            <a:extLst>
              <a:ext uri="{FF2B5EF4-FFF2-40B4-BE49-F238E27FC236}">
                <a16:creationId xmlns:a16="http://schemas.microsoft.com/office/drawing/2014/main" id="{29E16322-2095-476F-A841-4FEFEF27ED59}"/>
              </a:ext>
            </a:extLst>
          </p:cNvPr>
          <p:cNvCxnSpPr/>
          <p:nvPr/>
        </p:nvCxnSpPr>
        <p:spPr>
          <a:xfrm>
            <a:off x="5129784" y="2112264"/>
            <a:ext cx="58704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69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A8F1F-B324-42AE-80CE-66B1F38802C1}"/>
              </a:ext>
            </a:extLst>
          </p:cNvPr>
          <p:cNvSpPr>
            <a:spLocks noGrp="1"/>
          </p:cNvSpPr>
          <p:nvPr>
            <p:ph type="title"/>
          </p:nvPr>
        </p:nvSpPr>
        <p:spPr>
          <a:xfrm>
            <a:off x="838200" y="963507"/>
            <a:ext cx="3494362" cy="4930986"/>
          </a:xfrm>
        </p:spPr>
        <p:txBody>
          <a:bodyPr>
            <a:normAutofit/>
          </a:bodyPr>
          <a:lstStyle/>
          <a:p>
            <a:pPr algn="r"/>
            <a:r>
              <a:rPr lang="en-US" sz="3400" dirty="0">
                <a:solidFill>
                  <a:schemeClr val="accent1"/>
                </a:solidFill>
              </a:rPr>
              <a:t>CITING AND REFERENCING </a:t>
            </a:r>
          </a:p>
        </p:txBody>
      </p:sp>
      <p:cxnSp>
        <p:nvCxnSpPr>
          <p:cNvPr id="12" name="Straight Connector 11">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B42B4E9-0F16-4223-B271-1F824540B8C5}"/>
              </a:ext>
            </a:extLst>
          </p:cNvPr>
          <p:cNvSpPr>
            <a:spLocks noGrp="1"/>
          </p:cNvSpPr>
          <p:nvPr>
            <p:ph sz="half" idx="1"/>
          </p:nvPr>
        </p:nvSpPr>
        <p:spPr>
          <a:xfrm>
            <a:off x="4976030" y="963507"/>
            <a:ext cx="6250940" cy="2304627"/>
          </a:xfrm>
        </p:spPr>
        <p:txBody>
          <a:bodyPr anchor="b">
            <a:normAutofit/>
          </a:bodyPr>
          <a:lstStyle/>
          <a:p>
            <a:pPr marL="0" indent="0">
              <a:buNone/>
            </a:pPr>
            <a:r>
              <a:rPr lang="en-US" b="1" dirty="0"/>
              <a:t>In-Text Citations</a:t>
            </a:r>
            <a:r>
              <a:rPr lang="en-US" dirty="0"/>
              <a:t>: The short (parenthetical) notes that indicate when an idea presented in your writing relies upon the work/thinking of another. </a:t>
            </a:r>
          </a:p>
          <a:p>
            <a:endParaRPr lang="en-US" sz="2000" dirty="0"/>
          </a:p>
        </p:txBody>
      </p:sp>
      <p:sp>
        <p:nvSpPr>
          <p:cNvPr id="5" name="Content Placeholder 4">
            <a:extLst>
              <a:ext uri="{FF2B5EF4-FFF2-40B4-BE49-F238E27FC236}">
                <a16:creationId xmlns:a16="http://schemas.microsoft.com/office/drawing/2014/main" id="{9FA196BC-1D8F-4E6F-BE4C-EDEB02E3B7D2}"/>
              </a:ext>
            </a:extLst>
          </p:cNvPr>
          <p:cNvSpPr>
            <a:spLocks noGrp="1"/>
          </p:cNvSpPr>
          <p:nvPr>
            <p:ph sz="half" idx="2"/>
          </p:nvPr>
        </p:nvSpPr>
        <p:spPr>
          <a:xfrm>
            <a:off x="4976030" y="3589866"/>
            <a:ext cx="6250940" cy="2304628"/>
          </a:xfrm>
        </p:spPr>
        <p:txBody>
          <a:bodyPr>
            <a:normAutofit/>
          </a:bodyPr>
          <a:lstStyle/>
          <a:p>
            <a:pPr marL="0" indent="0">
              <a:buNone/>
            </a:pPr>
            <a:r>
              <a:rPr lang="en-US" b="1" dirty="0"/>
              <a:t>References</a:t>
            </a:r>
            <a:r>
              <a:rPr lang="en-US" dirty="0"/>
              <a:t>: These are detailed notes at the end of the paper that identify the authors, titles, publishers, and any other important information about the resources you have consulted. </a:t>
            </a:r>
          </a:p>
          <a:p>
            <a:endParaRPr lang="en-US" sz="2000" dirty="0"/>
          </a:p>
        </p:txBody>
      </p:sp>
      <p:cxnSp>
        <p:nvCxnSpPr>
          <p:cNvPr id="7" name="Straight Connector 6">
            <a:extLst>
              <a:ext uri="{FF2B5EF4-FFF2-40B4-BE49-F238E27FC236}">
                <a16:creationId xmlns:a16="http://schemas.microsoft.com/office/drawing/2014/main" id="{9501E534-ECAB-42C0-B83B-0F3C06A24780}"/>
              </a:ext>
            </a:extLst>
          </p:cNvPr>
          <p:cNvCxnSpPr/>
          <p:nvPr/>
        </p:nvCxnSpPr>
        <p:spPr>
          <a:xfrm>
            <a:off x="5237018" y="3177309"/>
            <a:ext cx="41748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248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214F5-3184-4CA6-BD6B-5BF8DA49BDD1}"/>
              </a:ext>
            </a:extLst>
          </p:cNvPr>
          <p:cNvSpPr>
            <a:spLocks noGrp="1"/>
          </p:cNvSpPr>
          <p:nvPr>
            <p:ph type="title"/>
          </p:nvPr>
        </p:nvSpPr>
        <p:spPr>
          <a:xfrm>
            <a:off x="6940296" y="219457"/>
            <a:ext cx="4956048" cy="1746503"/>
          </a:xfrm>
          <a:ln w="38100">
            <a:solidFill>
              <a:schemeClr val="tx1"/>
            </a:solidFill>
          </a:ln>
        </p:spPr>
        <p:txBody>
          <a:bodyPr vert="horz" lIns="91440" tIns="45720" rIns="91440" bIns="45720" rtlCol="0" anchor="ctr">
            <a:normAutofit/>
          </a:bodyPr>
          <a:lstStyle/>
          <a:p>
            <a:pPr algn="ctr"/>
            <a:r>
              <a:rPr lang="en-US" b="1" kern="1200" dirty="0">
                <a:solidFill>
                  <a:schemeClr val="tx1"/>
                </a:solidFill>
              </a:rPr>
              <a:t>Multiple Sources at Once</a:t>
            </a:r>
          </a:p>
        </p:txBody>
      </p:sp>
      <p:sp>
        <p:nvSpPr>
          <p:cNvPr id="10252" name="Freeform: Shape 191">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Freeform: Shape 192">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2" name="Picture 2" descr="Rock legend Roy Orbison. Image from &#10;https://nostalgiacentral.com/wp-content/uploads/2014/07/orbison_111.jpg&#10;">
            <a:extLst>
              <a:ext uri="{FF2B5EF4-FFF2-40B4-BE49-F238E27FC236}">
                <a16:creationId xmlns:a16="http://schemas.microsoft.com/office/drawing/2014/main" id="{2D41A9FE-8D88-4C10-98FB-1968149B478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750" r="-1" b="10249"/>
          <a:stretch/>
        </p:blipFill>
        <p:spPr bwMode="auto">
          <a:xfrm>
            <a:off x="3559122" y="2661260"/>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244" name="Picture 4" descr="The Everly Brothers. Image from http://3.bp.blogspot.com/-1DnQdQmvygo/UsdwEvj21DI/AAAAAAABHV4/lenCFeGYVWk/s1600/The+Everly+Brothers+everly_bros.jpg">
            <a:extLst>
              <a:ext uri="{FF2B5EF4-FFF2-40B4-BE49-F238E27FC236}">
                <a16:creationId xmlns:a16="http://schemas.microsoft.com/office/drawing/2014/main" id="{89940567-3E37-42C2-A388-33C8558C1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33" r="2" b="27469"/>
          <a:stretch/>
        </p:blipFill>
        <p:spPr bwMode="auto">
          <a:xfrm>
            <a:off x="20" y="10"/>
            <a:ext cx="3967953" cy="338327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noFill/>
          <a:extLst>
            <a:ext uri="{909E8E84-426E-40DD-AFC4-6F175D3DCCD1}">
              <a14:hiddenFill xmlns:a14="http://schemas.microsoft.com/office/drawing/2010/main">
                <a:solidFill>
                  <a:srgbClr val="FFFFFF"/>
                </a:solidFill>
              </a14:hiddenFill>
            </a:ext>
          </a:extLst>
        </p:spPr>
      </p:pic>
      <p:pic>
        <p:nvPicPr>
          <p:cNvPr id="10248" name="Picture 8" descr="Not so legendary rock band Nazareth.  Image from http://www.wallpaperup.com/uploads/wallpapers/2013/03/26/64665/5baae39e92ec8fd9d34bb7749634e97c.jpg">
            <a:extLst>
              <a:ext uri="{FF2B5EF4-FFF2-40B4-BE49-F238E27FC236}">
                <a16:creationId xmlns:a16="http://schemas.microsoft.com/office/drawing/2014/main" id="{CF219863-22DA-475D-B2BC-B201E98392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18" r="12110"/>
          <a:stretch/>
        </p:blipFill>
        <p:spPr bwMode="auto">
          <a:xfrm>
            <a:off x="4825" y="3975945"/>
            <a:ext cx="3196824" cy="2882064"/>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355AD36-3C1B-4226-8737-D709F71C15B6}"/>
              </a:ext>
            </a:extLst>
          </p:cNvPr>
          <p:cNvSpPr>
            <a:spLocks noGrp="1"/>
          </p:cNvSpPr>
          <p:nvPr>
            <p:ph sz="half" idx="1"/>
          </p:nvPr>
        </p:nvSpPr>
        <p:spPr>
          <a:xfrm>
            <a:off x="6940296" y="2496668"/>
            <a:ext cx="4892040" cy="3556998"/>
          </a:xfrm>
          <a:ln>
            <a:solidFill>
              <a:schemeClr val="tx1"/>
            </a:solidFill>
          </a:ln>
        </p:spPr>
        <p:txBody>
          <a:bodyPr vert="horz" lIns="91440" tIns="45720" rIns="91440" bIns="45720" rtlCol="0" anchor="t">
            <a:normAutofit/>
          </a:bodyPr>
          <a:lstStyle/>
          <a:p>
            <a:pPr marL="0" indent="0">
              <a:buNone/>
            </a:pPr>
            <a:r>
              <a:rPr lang="en-US" b="1" dirty="0"/>
              <a:t>Alphabetize them and link them with semicolons:</a:t>
            </a:r>
          </a:p>
          <a:p>
            <a:pPr marL="0" indent="0">
              <a:buNone/>
            </a:pPr>
            <a:endParaRPr lang="en-US" b="1" dirty="0"/>
          </a:p>
          <a:p>
            <a:pPr marL="0" indent="0">
              <a:buNone/>
            </a:pPr>
            <a:r>
              <a:rPr lang="en-US" dirty="0"/>
              <a:t>According to several reports, love hurts (Everly &amp; Everly, 1960; Nazareth, 1975; Orbison, 1961). </a:t>
            </a:r>
            <a:endParaRPr lang="en-US" sz="4000" dirty="0"/>
          </a:p>
        </p:txBody>
      </p:sp>
      <p:cxnSp>
        <p:nvCxnSpPr>
          <p:cNvPr id="5" name="Straight Connector 4">
            <a:extLst>
              <a:ext uri="{FF2B5EF4-FFF2-40B4-BE49-F238E27FC236}">
                <a16:creationId xmlns:a16="http://schemas.microsoft.com/office/drawing/2014/main" id="{B075827B-754A-43D4-ABF6-2D1B5DC639DE}"/>
              </a:ext>
            </a:extLst>
          </p:cNvPr>
          <p:cNvCxnSpPr/>
          <p:nvPr/>
        </p:nvCxnSpPr>
        <p:spPr>
          <a:xfrm>
            <a:off x="7114032" y="3548530"/>
            <a:ext cx="4590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98987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A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8389F3-260A-4D6E-A8C2-5FDC1A2F4169}"/>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b="1" dirty="0">
                <a:solidFill>
                  <a:srgbClr val="FFFFFF"/>
                </a:solidFill>
              </a:rPr>
              <a:t>Works without a Page</a:t>
            </a:r>
          </a:p>
        </p:txBody>
      </p:sp>
      <p:pic>
        <p:nvPicPr>
          <p:cNvPr id="11266" name="Picture 2" descr="Rapper's delight Kendrick Lamar.  Image from https://i1.wp.com/hypebeast.com/image/2016/10/kendrick-lamar-gq-style-cover-2.jpg?quality=95&amp;amp;w=1755">
            <a:extLst>
              <a:ext uri="{FF2B5EF4-FFF2-40B4-BE49-F238E27FC236}">
                <a16:creationId xmlns:a16="http://schemas.microsoft.com/office/drawing/2014/main" id="{EAEC4B0D-8038-4638-9CFC-9406A256C01B}"/>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099" r="1" b="7722"/>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6E22CFA-DD88-4A68-A14F-49977BBE9506}"/>
              </a:ext>
            </a:extLst>
          </p:cNvPr>
          <p:cNvSpPr>
            <a:spLocks noGrp="1"/>
          </p:cNvSpPr>
          <p:nvPr>
            <p:ph sz="half" idx="1"/>
          </p:nvPr>
        </p:nvSpPr>
        <p:spPr>
          <a:xfrm>
            <a:off x="8029319" y="917725"/>
            <a:ext cx="3424739" cy="4852362"/>
          </a:xfrm>
        </p:spPr>
        <p:txBody>
          <a:bodyPr vert="horz" lIns="91440" tIns="45720" rIns="91440" bIns="45720" rtlCol="0" anchor="ctr">
            <a:normAutofit/>
          </a:bodyPr>
          <a:lstStyle/>
          <a:p>
            <a:pPr marL="0" indent="0">
              <a:buNone/>
            </a:pPr>
            <a:r>
              <a:rPr lang="en-US" dirty="0">
                <a:solidFill>
                  <a:srgbClr val="FFFFFF"/>
                </a:solidFill>
              </a:rPr>
              <a:t>Lamar (2018) argues that people should “sit down and be humble” (para. 2).</a:t>
            </a:r>
          </a:p>
          <a:p>
            <a:pPr marL="0"/>
            <a:endParaRPr lang="en-US" dirty="0">
              <a:solidFill>
                <a:srgbClr val="FFFFFF"/>
              </a:solidFill>
            </a:endParaRPr>
          </a:p>
        </p:txBody>
      </p:sp>
    </p:spTree>
    <p:extLst>
      <p:ext uri="{BB962C8B-B14F-4D97-AF65-F5344CB8AC3E}">
        <p14:creationId xmlns:p14="http://schemas.microsoft.com/office/powerpoint/2010/main" val="12494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solidFill>
            <a:srgbClr val="D4DBE4"/>
          </a:solidFill>
          <a:ln w="38100">
            <a:solidFill>
              <a:srgbClr val="374557"/>
            </a:solidFill>
          </a:ln>
        </p:spPr>
        <p:txBody>
          <a:bodyPr>
            <a:normAutofit/>
          </a:bodyPr>
          <a:lstStyle/>
          <a:p>
            <a:pPr algn="ctr"/>
            <a:r>
              <a:rPr lang="en-CA" sz="6000" b="1" dirty="0"/>
              <a:t>References: Authors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69262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2888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884C-BCCD-49F4-BA2C-138A991B0B96}"/>
              </a:ext>
            </a:extLst>
          </p:cNvPr>
          <p:cNvSpPr>
            <a:spLocks noGrp="1"/>
          </p:cNvSpPr>
          <p:nvPr>
            <p:ph type="title"/>
          </p:nvPr>
        </p:nvSpPr>
        <p:spPr>
          <a:xfrm>
            <a:off x="0" y="0"/>
            <a:ext cx="4087258" cy="6858000"/>
          </a:xfrm>
          <a:solidFill>
            <a:srgbClr val="404040"/>
          </a:solidFill>
        </p:spPr>
        <p:txBody>
          <a:bodyPr anchor="t">
            <a:normAutofit/>
          </a:bodyPr>
          <a:lstStyle/>
          <a:p>
            <a:br>
              <a:rPr lang="en-CA" sz="4000" dirty="0">
                <a:solidFill>
                  <a:srgbClr val="FFFFFF"/>
                </a:solidFill>
              </a:rPr>
            </a:br>
            <a:br>
              <a:rPr lang="en-CA" sz="4000" dirty="0">
                <a:solidFill>
                  <a:srgbClr val="FFFFFF"/>
                </a:solidFill>
              </a:rPr>
            </a:br>
            <a:br>
              <a:rPr lang="en-CA" sz="4000" dirty="0">
                <a:solidFill>
                  <a:srgbClr val="FFFFFF"/>
                </a:solidFill>
              </a:rPr>
            </a:br>
            <a:r>
              <a:rPr lang="en-CA" sz="4000" dirty="0">
                <a:solidFill>
                  <a:srgbClr val="FFFFFF"/>
                </a:solidFill>
              </a:rPr>
              <a:t>	</a:t>
            </a:r>
            <a:br>
              <a:rPr lang="en-CA" sz="4000" dirty="0">
                <a:solidFill>
                  <a:srgbClr val="FFFFFF"/>
                </a:solidFill>
              </a:rPr>
            </a:br>
            <a:r>
              <a:rPr lang="en-CA" sz="4000" dirty="0">
                <a:solidFill>
                  <a:srgbClr val="FFFFFF"/>
                </a:solidFill>
              </a:rPr>
              <a:t>   One   </a:t>
            </a:r>
            <a:br>
              <a:rPr lang="en-CA" sz="4000" dirty="0">
                <a:solidFill>
                  <a:srgbClr val="FFFFFF"/>
                </a:solidFill>
              </a:rPr>
            </a:br>
            <a:r>
              <a:rPr lang="en-CA" sz="4000" dirty="0">
                <a:solidFill>
                  <a:srgbClr val="FFFFFF"/>
                </a:solidFill>
              </a:rPr>
              <a:t>   Author</a:t>
            </a:r>
            <a:endParaRPr lang="en-US" sz="4000" dirty="0">
              <a:solidFill>
                <a:srgbClr val="FFFFFF"/>
              </a:solidFill>
            </a:endParaRPr>
          </a:p>
        </p:txBody>
      </p:sp>
      <p:sp>
        <p:nvSpPr>
          <p:cNvPr id="4" name="Content Placeholder 3">
            <a:extLst>
              <a:ext uri="{FF2B5EF4-FFF2-40B4-BE49-F238E27FC236}">
                <a16:creationId xmlns:a16="http://schemas.microsoft.com/office/drawing/2014/main" id="{BE233988-083A-4EB2-944F-EC1DB940BB7E}"/>
              </a:ext>
            </a:extLst>
          </p:cNvPr>
          <p:cNvSpPr>
            <a:spLocks noGrp="1"/>
          </p:cNvSpPr>
          <p:nvPr>
            <p:ph sz="half" idx="1"/>
          </p:nvPr>
        </p:nvSpPr>
        <p:spPr>
          <a:xfrm>
            <a:off x="4380855" y="1412489"/>
            <a:ext cx="3529781" cy="4363844"/>
          </a:xfrm>
        </p:spPr>
        <p:txBody>
          <a:bodyPr>
            <a:normAutofit/>
          </a:bodyPr>
          <a:lstStyle/>
          <a:p>
            <a:pPr marL="514350" indent="-514350">
              <a:buAutoNum type="arabicPeriod"/>
            </a:pPr>
            <a:r>
              <a:rPr lang="en-CA" dirty="0"/>
              <a:t>Author’s last name</a:t>
            </a:r>
          </a:p>
          <a:p>
            <a:pPr marL="514350" indent="-514350">
              <a:buAutoNum type="arabicPeriod"/>
            </a:pPr>
            <a:r>
              <a:rPr lang="en-CA" dirty="0"/>
              <a:t>A comma</a:t>
            </a:r>
          </a:p>
          <a:p>
            <a:pPr marL="514350" indent="-514350">
              <a:buAutoNum type="arabicPeriod"/>
            </a:pPr>
            <a:r>
              <a:rPr lang="en-CA" dirty="0"/>
              <a:t>Initials with period. </a:t>
            </a:r>
            <a:endParaRPr lang="en-US" sz="2000" dirty="0"/>
          </a:p>
        </p:txBody>
      </p:sp>
      <p:sp>
        <p:nvSpPr>
          <p:cNvPr id="5" name="Content Placeholder 4">
            <a:extLst>
              <a:ext uri="{FF2B5EF4-FFF2-40B4-BE49-F238E27FC236}">
                <a16:creationId xmlns:a16="http://schemas.microsoft.com/office/drawing/2014/main" id="{644F9558-9349-41A9-95BC-E9C0D0D8AE87}"/>
              </a:ext>
            </a:extLst>
          </p:cNvPr>
          <p:cNvSpPr>
            <a:spLocks noGrp="1"/>
          </p:cNvSpPr>
          <p:nvPr>
            <p:ph sz="half" idx="2"/>
          </p:nvPr>
        </p:nvSpPr>
        <p:spPr>
          <a:xfrm>
            <a:off x="8271925" y="1412488"/>
            <a:ext cx="3350100" cy="736351"/>
          </a:xfrm>
        </p:spPr>
        <p:txBody>
          <a:bodyPr>
            <a:normAutofit/>
          </a:bodyPr>
          <a:lstStyle/>
          <a:p>
            <a:pPr marL="0" indent="0">
              <a:buNone/>
            </a:pPr>
            <a:r>
              <a:rPr lang="en-CA" sz="3200" b="1" dirty="0"/>
              <a:t>EXAMPLE</a:t>
            </a:r>
          </a:p>
          <a:p>
            <a:endParaRPr lang="en-US" sz="2000" dirty="0"/>
          </a:p>
        </p:txBody>
      </p:sp>
      <p:sp>
        <p:nvSpPr>
          <p:cNvPr id="8" name="Content Placeholder 4">
            <a:extLst>
              <a:ext uri="{FF2B5EF4-FFF2-40B4-BE49-F238E27FC236}">
                <a16:creationId xmlns:a16="http://schemas.microsoft.com/office/drawing/2014/main" id="{4BCCE586-6D87-4948-963D-E8B99E90A83D}"/>
              </a:ext>
            </a:extLst>
          </p:cNvPr>
          <p:cNvSpPr txBox="1">
            <a:spLocks/>
          </p:cNvSpPr>
          <p:nvPr/>
        </p:nvSpPr>
        <p:spPr>
          <a:xfrm>
            <a:off x="8271924" y="2596896"/>
            <a:ext cx="3529781" cy="33318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3600" dirty="0"/>
              <a:t>James, L. R. </a:t>
            </a:r>
          </a:p>
          <a:p>
            <a:endParaRPr lang="en-US" sz="2000" dirty="0"/>
          </a:p>
        </p:txBody>
      </p:sp>
      <p:cxnSp>
        <p:nvCxnSpPr>
          <p:cNvPr id="7" name="Straight Connector 6">
            <a:extLst>
              <a:ext uri="{FF2B5EF4-FFF2-40B4-BE49-F238E27FC236}">
                <a16:creationId xmlns:a16="http://schemas.microsoft.com/office/drawing/2014/main" id="{8A340BC7-94E9-45CD-B3BD-848386551DBC}"/>
              </a:ext>
            </a:extLst>
          </p:cNvPr>
          <p:cNvCxnSpPr/>
          <p:nvPr/>
        </p:nvCxnSpPr>
        <p:spPr>
          <a:xfrm>
            <a:off x="8451605" y="2331720"/>
            <a:ext cx="26400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0BBA30-ABA3-431F-89FC-66F8ACAD0476}"/>
              </a:ext>
            </a:extLst>
          </p:cNvPr>
          <p:cNvCxnSpPr/>
          <p:nvPr/>
        </p:nvCxnSpPr>
        <p:spPr>
          <a:xfrm>
            <a:off x="7910636" y="1412488"/>
            <a:ext cx="0" cy="39637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106" name="Picture 10" descr="See the source image">
            <a:extLst>
              <a:ext uri="{FF2B5EF4-FFF2-40B4-BE49-F238E27FC236}">
                <a16:creationId xmlns:a16="http://schemas.microsoft.com/office/drawing/2014/main" id="{A640204E-24CD-4D22-8E29-1D0DC8840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605" y="2779778"/>
            <a:ext cx="2846654"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012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884C-BCCD-49F4-BA2C-138A991B0B96}"/>
              </a:ext>
            </a:extLst>
          </p:cNvPr>
          <p:cNvSpPr>
            <a:spLocks noGrp="1"/>
          </p:cNvSpPr>
          <p:nvPr>
            <p:ph type="title"/>
          </p:nvPr>
        </p:nvSpPr>
        <p:spPr>
          <a:xfrm>
            <a:off x="0" y="0"/>
            <a:ext cx="4087258" cy="6858000"/>
          </a:xfrm>
          <a:solidFill>
            <a:srgbClr val="404040"/>
          </a:solidFill>
        </p:spPr>
        <p:txBody>
          <a:bodyPr anchor="t">
            <a:normAutofit/>
          </a:bodyPr>
          <a:lstStyle/>
          <a:p>
            <a:br>
              <a:rPr lang="en-CA" sz="4000" dirty="0">
                <a:solidFill>
                  <a:srgbClr val="FFFFFF"/>
                </a:solidFill>
              </a:rPr>
            </a:br>
            <a:br>
              <a:rPr lang="en-CA" sz="4000" dirty="0">
                <a:solidFill>
                  <a:srgbClr val="FFFFFF"/>
                </a:solidFill>
              </a:rPr>
            </a:br>
            <a:br>
              <a:rPr lang="en-CA" sz="4000" dirty="0">
                <a:solidFill>
                  <a:srgbClr val="FFFFFF"/>
                </a:solidFill>
              </a:rPr>
            </a:br>
            <a:r>
              <a:rPr lang="en-CA" sz="4000" dirty="0">
                <a:solidFill>
                  <a:srgbClr val="FFFFFF"/>
                </a:solidFill>
              </a:rPr>
              <a:t>	</a:t>
            </a:r>
            <a:br>
              <a:rPr lang="en-CA" sz="4000" dirty="0">
                <a:solidFill>
                  <a:srgbClr val="FFFFFF"/>
                </a:solidFill>
              </a:rPr>
            </a:br>
            <a:r>
              <a:rPr lang="en-CA" sz="4000" dirty="0">
                <a:solidFill>
                  <a:srgbClr val="FFFFFF"/>
                </a:solidFill>
              </a:rPr>
              <a:t>   Two to Twenty</a:t>
            </a:r>
            <a:br>
              <a:rPr lang="en-CA" sz="4000" dirty="0">
                <a:solidFill>
                  <a:srgbClr val="FFFFFF"/>
                </a:solidFill>
              </a:rPr>
            </a:br>
            <a:r>
              <a:rPr lang="en-CA" sz="4000" dirty="0">
                <a:solidFill>
                  <a:srgbClr val="FFFFFF"/>
                </a:solidFill>
              </a:rPr>
              <a:t>   Authors</a:t>
            </a:r>
            <a:endParaRPr lang="en-US" sz="4000" dirty="0">
              <a:solidFill>
                <a:srgbClr val="FFFFFF"/>
              </a:solidFill>
            </a:endParaRPr>
          </a:p>
        </p:txBody>
      </p:sp>
      <p:sp>
        <p:nvSpPr>
          <p:cNvPr id="4" name="Content Placeholder 3">
            <a:extLst>
              <a:ext uri="{FF2B5EF4-FFF2-40B4-BE49-F238E27FC236}">
                <a16:creationId xmlns:a16="http://schemas.microsoft.com/office/drawing/2014/main" id="{BE233988-083A-4EB2-944F-EC1DB940BB7E}"/>
              </a:ext>
            </a:extLst>
          </p:cNvPr>
          <p:cNvSpPr>
            <a:spLocks noGrp="1"/>
          </p:cNvSpPr>
          <p:nvPr>
            <p:ph sz="half" idx="1"/>
          </p:nvPr>
        </p:nvSpPr>
        <p:spPr>
          <a:xfrm>
            <a:off x="4380855" y="1412489"/>
            <a:ext cx="3529781" cy="4363844"/>
          </a:xfrm>
        </p:spPr>
        <p:txBody>
          <a:bodyPr>
            <a:normAutofit/>
          </a:bodyPr>
          <a:lstStyle/>
          <a:p>
            <a:pPr marL="457200" indent="-457200">
              <a:buAutoNum type="arabicPeriod"/>
            </a:pPr>
            <a:r>
              <a:rPr lang="en-US" dirty="0"/>
              <a:t>A comma will be added after the final initial of each name </a:t>
            </a:r>
          </a:p>
          <a:p>
            <a:pPr marL="457200" indent="-457200">
              <a:buAutoNum type="arabicPeriod"/>
            </a:pPr>
            <a:r>
              <a:rPr lang="en-US" dirty="0"/>
              <a:t>A ‘&amp;’ symbol will precede the last name.</a:t>
            </a:r>
          </a:p>
          <a:p>
            <a:pPr marL="457200" indent="-457200">
              <a:buAutoNum type="arabicPeriod"/>
            </a:pPr>
            <a:r>
              <a:rPr lang="en-US" dirty="0"/>
              <a:t>Closed with a period.</a:t>
            </a:r>
          </a:p>
        </p:txBody>
      </p:sp>
      <p:sp>
        <p:nvSpPr>
          <p:cNvPr id="5" name="Content Placeholder 4">
            <a:extLst>
              <a:ext uri="{FF2B5EF4-FFF2-40B4-BE49-F238E27FC236}">
                <a16:creationId xmlns:a16="http://schemas.microsoft.com/office/drawing/2014/main" id="{644F9558-9349-41A9-95BC-E9C0D0D8AE87}"/>
              </a:ext>
            </a:extLst>
          </p:cNvPr>
          <p:cNvSpPr>
            <a:spLocks noGrp="1"/>
          </p:cNvSpPr>
          <p:nvPr>
            <p:ph sz="half" idx="2"/>
          </p:nvPr>
        </p:nvSpPr>
        <p:spPr>
          <a:xfrm>
            <a:off x="8271925" y="1412488"/>
            <a:ext cx="3350100" cy="736351"/>
          </a:xfrm>
        </p:spPr>
        <p:txBody>
          <a:bodyPr>
            <a:normAutofit/>
          </a:bodyPr>
          <a:lstStyle/>
          <a:p>
            <a:pPr marL="0" indent="0">
              <a:buNone/>
            </a:pPr>
            <a:r>
              <a:rPr lang="en-CA" sz="3200" b="1" dirty="0"/>
              <a:t>EXAMPLE</a:t>
            </a:r>
          </a:p>
          <a:p>
            <a:endParaRPr lang="en-US" sz="2000" dirty="0"/>
          </a:p>
        </p:txBody>
      </p:sp>
      <p:sp>
        <p:nvSpPr>
          <p:cNvPr id="8" name="Content Placeholder 4">
            <a:extLst>
              <a:ext uri="{FF2B5EF4-FFF2-40B4-BE49-F238E27FC236}">
                <a16:creationId xmlns:a16="http://schemas.microsoft.com/office/drawing/2014/main" id="{4BCCE586-6D87-4948-963D-E8B99E90A83D}"/>
              </a:ext>
            </a:extLst>
          </p:cNvPr>
          <p:cNvSpPr txBox="1">
            <a:spLocks/>
          </p:cNvSpPr>
          <p:nvPr/>
        </p:nvSpPr>
        <p:spPr>
          <a:xfrm>
            <a:off x="8271924" y="2596896"/>
            <a:ext cx="3529781" cy="33318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3600" dirty="0"/>
              <a:t>West, K., Kardashian, K., &amp; Jenner, K. </a:t>
            </a:r>
          </a:p>
          <a:p>
            <a:endParaRPr lang="en-US" sz="2000" dirty="0"/>
          </a:p>
        </p:txBody>
      </p:sp>
      <p:cxnSp>
        <p:nvCxnSpPr>
          <p:cNvPr id="7" name="Straight Connector 6">
            <a:extLst>
              <a:ext uri="{FF2B5EF4-FFF2-40B4-BE49-F238E27FC236}">
                <a16:creationId xmlns:a16="http://schemas.microsoft.com/office/drawing/2014/main" id="{8A340BC7-94E9-45CD-B3BD-848386551DBC}"/>
              </a:ext>
            </a:extLst>
          </p:cNvPr>
          <p:cNvCxnSpPr/>
          <p:nvPr/>
        </p:nvCxnSpPr>
        <p:spPr>
          <a:xfrm>
            <a:off x="8451605" y="2331720"/>
            <a:ext cx="26400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0BBA30-ABA3-431F-89FC-66F8ACAD0476}"/>
              </a:ext>
            </a:extLst>
          </p:cNvPr>
          <p:cNvCxnSpPr/>
          <p:nvPr/>
        </p:nvCxnSpPr>
        <p:spPr>
          <a:xfrm>
            <a:off x="7910636" y="1412488"/>
            <a:ext cx="0" cy="39637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5E439B7A-E59D-4DB3-8F52-1B45B9933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7530" y="4006948"/>
            <a:ext cx="2006663" cy="28771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DA0EFC33-3B64-4FA0-84D1-004DA200E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9077" y="3553636"/>
            <a:ext cx="3645189" cy="364518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CED65224-9599-43F5-8EFE-D8D63CA054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910" y="4187050"/>
            <a:ext cx="2378364" cy="237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891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884C-BCCD-49F4-BA2C-138A991B0B96}"/>
              </a:ext>
            </a:extLst>
          </p:cNvPr>
          <p:cNvSpPr>
            <a:spLocks noGrp="1"/>
          </p:cNvSpPr>
          <p:nvPr>
            <p:ph type="title"/>
          </p:nvPr>
        </p:nvSpPr>
        <p:spPr>
          <a:xfrm>
            <a:off x="0" y="0"/>
            <a:ext cx="4087258" cy="6858000"/>
          </a:xfrm>
          <a:solidFill>
            <a:srgbClr val="404040"/>
          </a:solidFill>
        </p:spPr>
        <p:txBody>
          <a:bodyPr anchor="t">
            <a:normAutofit/>
          </a:bodyPr>
          <a:lstStyle/>
          <a:p>
            <a:br>
              <a:rPr lang="en-CA" sz="4000" dirty="0">
                <a:solidFill>
                  <a:srgbClr val="FFFFFF"/>
                </a:solidFill>
              </a:rPr>
            </a:br>
            <a:br>
              <a:rPr lang="en-CA" sz="4000" dirty="0">
                <a:solidFill>
                  <a:srgbClr val="FFFFFF"/>
                </a:solidFill>
              </a:rPr>
            </a:br>
            <a:br>
              <a:rPr lang="en-CA" sz="4000" dirty="0">
                <a:solidFill>
                  <a:srgbClr val="FFFFFF"/>
                </a:solidFill>
              </a:rPr>
            </a:br>
            <a:r>
              <a:rPr lang="en-CA" sz="4000" dirty="0">
                <a:solidFill>
                  <a:srgbClr val="FFFFFF"/>
                </a:solidFill>
              </a:rPr>
              <a:t>	</a:t>
            </a:r>
            <a:br>
              <a:rPr lang="en-CA" sz="4000" dirty="0">
                <a:solidFill>
                  <a:srgbClr val="FFFFFF"/>
                </a:solidFill>
              </a:rPr>
            </a:br>
            <a:r>
              <a:rPr lang="en-CA" sz="4000" dirty="0">
                <a:solidFill>
                  <a:srgbClr val="FFFFFF"/>
                </a:solidFill>
              </a:rPr>
              <a:t>   More than    </a:t>
            </a:r>
            <a:br>
              <a:rPr lang="en-CA" sz="4000" dirty="0">
                <a:solidFill>
                  <a:srgbClr val="FFFFFF"/>
                </a:solidFill>
              </a:rPr>
            </a:br>
            <a:r>
              <a:rPr lang="en-CA" sz="4000" dirty="0">
                <a:solidFill>
                  <a:srgbClr val="FFFFFF"/>
                </a:solidFill>
              </a:rPr>
              <a:t>   Twenty</a:t>
            </a:r>
            <a:br>
              <a:rPr lang="en-CA" sz="4000" dirty="0">
                <a:solidFill>
                  <a:srgbClr val="FFFFFF"/>
                </a:solidFill>
              </a:rPr>
            </a:br>
            <a:r>
              <a:rPr lang="en-CA" sz="4000" dirty="0">
                <a:solidFill>
                  <a:srgbClr val="FFFFFF"/>
                </a:solidFill>
              </a:rPr>
              <a:t>   Authors</a:t>
            </a:r>
            <a:endParaRPr lang="en-US" sz="4000" dirty="0">
              <a:solidFill>
                <a:srgbClr val="FFFFFF"/>
              </a:solidFill>
            </a:endParaRPr>
          </a:p>
        </p:txBody>
      </p:sp>
      <p:sp>
        <p:nvSpPr>
          <p:cNvPr id="4" name="Content Placeholder 3">
            <a:extLst>
              <a:ext uri="{FF2B5EF4-FFF2-40B4-BE49-F238E27FC236}">
                <a16:creationId xmlns:a16="http://schemas.microsoft.com/office/drawing/2014/main" id="{BE233988-083A-4EB2-944F-EC1DB940BB7E}"/>
              </a:ext>
            </a:extLst>
          </p:cNvPr>
          <p:cNvSpPr>
            <a:spLocks noGrp="1"/>
          </p:cNvSpPr>
          <p:nvPr>
            <p:ph sz="half" idx="1"/>
          </p:nvPr>
        </p:nvSpPr>
        <p:spPr>
          <a:xfrm>
            <a:off x="4380855" y="1412489"/>
            <a:ext cx="7019784" cy="4208135"/>
          </a:xfrm>
        </p:spPr>
        <p:txBody>
          <a:bodyPr anchor="ctr">
            <a:normAutofit/>
          </a:bodyPr>
          <a:lstStyle/>
          <a:p>
            <a:pPr marL="514350" indent="-514350">
              <a:buAutoNum type="arabicPeriod"/>
            </a:pPr>
            <a:r>
              <a:rPr lang="en-US" dirty="0"/>
              <a:t>List the first nineteen names.</a:t>
            </a:r>
          </a:p>
          <a:p>
            <a:pPr marL="514350" indent="-514350">
              <a:buAutoNum type="arabicPeriod"/>
            </a:pPr>
            <a:r>
              <a:rPr lang="en-US" dirty="0"/>
              <a:t>Introduce an ellipsis </a:t>
            </a:r>
          </a:p>
          <a:p>
            <a:pPr marL="514350" indent="-514350">
              <a:buAutoNum type="arabicPeriod"/>
            </a:pPr>
            <a:r>
              <a:rPr lang="en-US" dirty="0"/>
              <a:t>Add the final name listed in the source</a:t>
            </a:r>
          </a:p>
          <a:p>
            <a:pPr marL="0" indent="0">
              <a:buNone/>
            </a:pPr>
            <a:endParaRPr lang="en-US" dirty="0"/>
          </a:p>
        </p:txBody>
      </p:sp>
    </p:spTree>
    <p:extLst>
      <p:ext uri="{BB962C8B-B14F-4D97-AF65-F5344CB8AC3E}">
        <p14:creationId xmlns:p14="http://schemas.microsoft.com/office/powerpoint/2010/main" val="889296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22D4-328E-4087-9804-610FCE9BFED4}"/>
              </a:ext>
            </a:extLst>
          </p:cNvPr>
          <p:cNvSpPr>
            <a:spLocks noGrp="1"/>
          </p:cNvSpPr>
          <p:nvPr>
            <p:ph type="title"/>
          </p:nvPr>
        </p:nvSpPr>
        <p:spPr>
          <a:solidFill>
            <a:schemeClr val="bg1"/>
          </a:solidFill>
          <a:ln w="28575">
            <a:solidFill>
              <a:schemeClr val="tx1"/>
            </a:solidFill>
          </a:ln>
        </p:spPr>
        <p:txBody>
          <a:bodyPr/>
          <a:lstStyle/>
          <a:p>
            <a:pPr algn="ctr"/>
            <a:r>
              <a:rPr lang="en-CA" dirty="0"/>
              <a:t>Example: More Than Twenty Author</a:t>
            </a:r>
          </a:p>
        </p:txBody>
      </p:sp>
      <p:sp>
        <p:nvSpPr>
          <p:cNvPr id="5" name="Content Placeholder 4">
            <a:extLst>
              <a:ext uri="{FF2B5EF4-FFF2-40B4-BE49-F238E27FC236}">
                <a16:creationId xmlns:a16="http://schemas.microsoft.com/office/drawing/2014/main" id="{9C03373A-DC0E-447F-BB8E-91AD7890326D}"/>
              </a:ext>
            </a:extLst>
          </p:cNvPr>
          <p:cNvSpPr>
            <a:spLocks noGrp="1"/>
          </p:cNvSpPr>
          <p:nvPr>
            <p:ph idx="1"/>
          </p:nvPr>
        </p:nvSpPr>
        <p:spPr>
          <a:xfrm>
            <a:off x="838200" y="1971413"/>
            <a:ext cx="10515600" cy="4205550"/>
          </a:xfrm>
        </p:spPr>
        <p:txBody>
          <a:bodyPr/>
          <a:lstStyle/>
          <a:p>
            <a:pPr marL="0" indent="-457200">
              <a:buNone/>
            </a:pPr>
            <a:r>
              <a:rPr lang="en-CA" dirty="0"/>
              <a:t>Stark, T., Parker, P., Banner, B., van Dyne, D., Pym, H., </a:t>
            </a:r>
            <a:r>
              <a:rPr lang="en-CA" dirty="0" err="1"/>
              <a:t>Odinson</a:t>
            </a:r>
            <a:r>
              <a:rPr lang="en-CA" dirty="0"/>
              <a:t>, </a:t>
            </a:r>
          </a:p>
          <a:p>
            <a:pPr marL="0" indent="-457200">
              <a:buNone/>
            </a:pPr>
            <a:r>
              <a:rPr lang="en-CA" dirty="0"/>
              <a:t>	T., Rogers, S., Romanoff, N. A., Danvers, C. S. J., McCoy, </a:t>
            </a:r>
          </a:p>
          <a:p>
            <a:pPr marL="0" indent="-457200">
              <a:buNone/>
            </a:pPr>
            <a:r>
              <a:rPr lang="en-CA" dirty="0"/>
              <a:t>	H., Lang, S., Lang, C., Cage, L., Howlett, J. L., Jones, J. C., </a:t>
            </a:r>
          </a:p>
          <a:p>
            <a:pPr marL="0" indent="-457200">
              <a:buNone/>
            </a:pPr>
            <a:r>
              <a:rPr lang="en-CA" dirty="0"/>
              <a:t>	Strange, S., Murdock, M., Summers, A., Summers, S.,… </a:t>
            </a:r>
          </a:p>
          <a:p>
            <a:pPr marL="0" indent="-457200">
              <a:buNone/>
            </a:pPr>
            <a:r>
              <a:rPr lang="en-CA" dirty="0"/>
              <a:t>	Surfer, S.  </a:t>
            </a:r>
          </a:p>
        </p:txBody>
      </p:sp>
      <p:pic>
        <p:nvPicPr>
          <p:cNvPr id="2050" name="Picture 2" descr="See the source image">
            <a:extLst>
              <a:ext uri="{FF2B5EF4-FFF2-40B4-BE49-F238E27FC236}">
                <a16:creationId xmlns:a16="http://schemas.microsoft.com/office/drawing/2014/main" id="{22793199-A4BC-499B-950C-F060B4494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 r="4957" b="32275"/>
          <a:stretch/>
        </p:blipFill>
        <p:spPr bwMode="auto">
          <a:xfrm>
            <a:off x="2355272" y="3859253"/>
            <a:ext cx="7481455" cy="2998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47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884C-BCCD-49F4-BA2C-138A991B0B96}"/>
              </a:ext>
            </a:extLst>
          </p:cNvPr>
          <p:cNvSpPr>
            <a:spLocks noGrp="1"/>
          </p:cNvSpPr>
          <p:nvPr>
            <p:ph type="title"/>
          </p:nvPr>
        </p:nvSpPr>
        <p:spPr>
          <a:xfrm>
            <a:off x="0" y="0"/>
            <a:ext cx="4087258" cy="6858000"/>
          </a:xfrm>
          <a:solidFill>
            <a:srgbClr val="404040"/>
          </a:solidFill>
        </p:spPr>
        <p:txBody>
          <a:bodyPr anchor="t">
            <a:normAutofit/>
          </a:bodyPr>
          <a:lstStyle/>
          <a:p>
            <a:br>
              <a:rPr lang="en-CA" sz="4000" dirty="0">
                <a:solidFill>
                  <a:srgbClr val="FFFFFF"/>
                </a:solidFill>
              </a:rPr>
            </a:br>
            <a:br>
              <a:rPr lang="en-CA" sz="4000" dirty="0">
                <a:solidFill>
                  <a:srgbClr val="FFFFFF"/>
                </a:solidFill>
              </a:rPr>
            </a:br>
            <a:br>
              <a:rPr lang="en-CA" sz="4000" dirty="0">
                <a:solidFill>
                  <a:srgbClr val="FFFFFF"/>
                </a:solidFill>
              </a:rPr>
            </a:br>
            <a:r>
              <a:rPr lang="en-CA" sz="4000" dirty="0">
                <a:solidFill>
                  <a:srgbClr val="FFFFFF"/>
                </a:solidFill>
              </a:rPr>
              <a:t>	</a:t>
            </a:r>
            <a:br>
              <a:rPr lang="en-CA" sz="4000" dirty="0">
                <a:solidFill>
                  <a:srgbClr val="FFFFFF"/>
                </a:solidFill>
              </a:rPr>
            </a:br>
            <a:r>
              <a:rPr lang="en-CA" sz="3600" dirty="0">
                <a:solidFill>
                  <a:srgbClr val="FFFFFF"/>
                </a:solidFill>
              </a:rPr>
              <a:t>Titles such as ‘Jr.’ and ‘III’</a:t>
            </a:r>
            <a:endParaRPr lang="en-US" sz="3600" dirty="0">
              <a:solidFill>
                <a:srgbClr val="FFFFFF"/>
              </a:solidFill>
            </a:endParaRPr>
          </a:p>
        </p:txBody>
      </p:sp>
      <p:sp>
        <p:nvSpPr>
          <p:cNvPr id="4" name="Content Placeholder 3">
            <a:extLst>
              <a:ext uri="{FF2B5EF4-FFF2-40B4-BE49-F238E27FC236}">
                <a16:creationId xmlns:a16="http://schemas.microsoft.com/office/drawing/2014/main" id="{BE233988-083A-4EB2-944F-EC1DB940BB7E}"/>
              </a:ext>
            </a:extLst>
          </p:cNvPr>
          <p:cNvSpPr>
            <a:spLocks noGrp="1"/>
          </p:cNvSpPr>
          <p:nvPr>
            <p:ph sz="half" idx="1"/>
          </p:nvPr>
        </p:nvSpPr>
        <p:spPr>
          <a:xfrm>
            <a:off x="4380855" y="1412489"/>
            <a:ext cx="3529781" cy="4363844"/>
          </a:xfrm>
        </p:spPr>
        <p:txBody>
          <a:bodyPr anchor="ctr">
            <a:normAutofit/>
          </a:bodyPr>
          <a:lstStyle/>
          <a:p>
            <a:pPr marL="514350" indent="-514350">
              <a:buAutoNum type="arabicPeriod"/>
            </a:pPr>
            <a:r>
              <a:rPr lang="en-US" sz="2000" dirty="0"/>
              <a:t>Follow the initials. </a:t>
            </a:r>
          </a:p>
          <a:p>
            <a:pPr marL="514350" indent="-514350">
              <a:buAutoNum type="arabicPeriod"/>
            </a:pPr>
            <a:r>
              <a:rPr lang="en-US" sz="2000" dirty="0"/>
              <a:t>Closed with a period.</a:t>
            </a:r>
          </a:p>
          <a:p>
            <a:pPr marL="514350" indent="-514350">
              <a:buAutoNum type="arabicPeriod"/>
            </a:pPr>
            <a:r>
              <a:rPr lang="en-US" sz="2000" dirty="0"/>
              <a:t>Do NOT includes titles such as ‘Mr.’ </a:t>
            </a:r>
            <a:r>
              <a:rPr lang="en-US" sz="2000"/>
              <a:t>or Dr.’</a:t>
            </a:r>
            <a:endParaRPr lang="en-US" sz="2000" dirty="0"/>
          </a:p>
        </p:txBody>
      </p:sp>
      <p:sp>
        <p:nvSpPr>
          <p:cNvPr id="5" name="Content Placeholder 4">
            <a:extLst>
              <a:ext uri="{FF2B5EF4-FFF2-40B4-BE49-F238E27FC236}">
                <a16:creationId xmlns:a16="http://schemas.microsoft.com/office/drawing/2014/main" id="{644F9558-9349-41A9-95BC-E9C0D0D8AE87}"/>
              </a:ext>
            </a:extLst>
          </p:cNvPr>
          <p:cNvSpPr>
            <a:spLocks noGrp="1"/>
          </p:cNvSpPr>
          <p:nvPr>
            <p:ph sz="half" idx="2"/>
          </p:nvPr>
        </p:nvSpPr>
        <p:spPr>
          <a:xfrm>
            <a:off x="8271925" y="1412488"/>
            <a:ext cx="3350100" cy="736351"/>
          </a:xfrm>
        </p:spPr>
        <p:txBody>
          <a:bodyPr>
            <a:normAutofit/>
          </a:bodyPr>
          <a:lstStyle/>
          <a:p>
            <a:pPr marL="0" indent="0">
              <a:buNone/>
            </a:pPr>
            <a:r>
              <a:rPr lang="en-CA" sz="3200" b="1" dirty="0"/>
              <a:t>EXAMPLE</a:t>
            </a:r>
          </a:p>
          <a:p>
            <a:endParaRPr lang="en-US" sz="2000" dirty="0"/>
          </a:p>
        </p:txBody>
      </p:sp>
      <p:sp>
        <p:nvSpPr>
          <p:cNvPr id="8" name="Content Placeholder 4">
            <a:extLst>
              <a:ext uri="{FF2B5EF4-FFF2-40B4-BE49-F238E27FC236}">
                <a16:creationId xmlns:a16="http://schemas.microsoft.com/office/drawing/2014/main" id="{4BCCE586-6D87-4948-963D-E8B99E90A83D}"/>
              </a:ext>
            </a:extLst>
          </p:cNvPr>
          <p:cNvSpPr txBox="1">
            <a:spLocks/>
          </p:cNvSpPr>
          <p:nvPr/>
        </p:nvSpPr>
        <p:spPr>
          <a:xfrm>
            <a:off x="8204233" y="2596896"/>
            <a:ext cx="3716521" cy="33318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3600" dirty="0"/>
              <a:t>Vonnegut, K., Jr.</a:t>
            </a:r>
          </a:p>
          <a:p>
            <a:endParaRPr lang="en-US" sz="2000" dirty="0"/>
          </a:p>
        </p:txBody>
      </p:sp>
      <p:cxnSp>
        <p:nvCxnSpPr>
          <p:cNvPr id="7" name="Straight Connector 6">
            <a:extLst>
              <a:ext uri="{FF2B5EF4-FFF2-40B4-BE49-F238E27FC236}">
                <a16:creationId xmlns:a16="http://schemas.microsoft.com/office/drawing/2014/main" id="{8A340BC7-94E9-45CD-B3BD-848386551DBC}"/>
              </a:ext>
            </a:extLst>
          </p:cNvPr>
          <p:cNvCxnSpPr/>
          <p:nvPr/>
        </p:nvCxnSpPr>
        <p:spPr>
          <a:xfrm>
            <a:off x="8451605" y="2331720"/>
            <a:ext cx="26400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0BBA30-ABA3-431F-89FC-66F8ACAD0476}"/>
              </a:ext>
            </a:extLst>
          </p:cNvPr>
          <p:cNvCxnSpPr/>
          <p:nvPr/>
        </p:nvCxnSpPr>
        <p:spPr>
          <a:xfrm>
            <a:off x="7910636" y="1412488"/>
            <a:ext cx="0" cy="39637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49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0100" y="978102"/>
            <a:ext cx="10588434" cy="1062644"/>
          </a:xfrm>
        </p:spPr>
        <p:txBody>
          <a:bodyPr anchor="b">
            <a:normAutofit/>
          </a:bodyPr>
          <a:lstStyle/>
          <a:p>
            <a:r>
              <a:rPr lang="en-US" sz="3400"/>
              <a:t>Preparing a Reference List:</a:t>
            </a:r>
            <a:br>
              <a:rPr lang="en-US" sz="3400"/>
            </a:br>
            <a:r>
              <a:rPr lang="en-US" sz="3400"/>
              <a:t>	Questions To Ask Yourself</a:t>
            </a:r>
          </a:p>
        </p:txBody>
      </p:sp>
      <p:cxnSp>
        <p:nvCxnSpPr>
          <p:cNvPr id="19" name="Straight Connector 1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Books">
            <a:extLst>
              <a:ext uri="{FF2B5EF4-FFF2-40B4-BE49-F238E27FC236}">
                <a16:creationId xmlns:a16="http://schemas.microsoft.com/office/drawing/2014/main" id="{B9A6D571-CD97-4585-B24E-C82244030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4477" y="2432375"/>
            <a:ext cx="4207569" cy="4207569"/>
          </a:xfrm>
          <a:prstGeom prst="rect">
            <a:avLst/>
          </a:prstGeom>
        </p:spPr>
      </p:pic>
      <p:sp>
        <p:nvSpPr>
          <p:cNvPr id="3" name="Content Placeholder 2"/>
          <p:cNvSpPr>
            <a:spLocks noGrp="1"/>
          </p:cNvSpPr>
          <p:nvPr>
            <p:ph idx="1"/>
          </p:nvPr>
        </p:nvSpPr>
        <p:spPr>
          <a:xfrm>
            <a:off x="4955354" y="2682433"/>
            <a:ext cx="6282169" cy="3215749"/>
          </a:xfrm>
        </p:spPr>
        <p:txBody>
          <a:bodyPr>
            <a:normAutofit/>
          </a:bodyPr>
          <a:lstStyle/>
          <a:p>
            <a:pPr marL="457200" lvl="1" indent="0">
              <a:buNone/>
            </a:pPr>
            <a:r>
              <a:rPr lang="en-US" sz="2200" b="1"/>
              <a:t>Source?</a:t>
            </a:r>
          </a:p>
          <a:p>
            <a:pPr marL="457200" lvl="1" indent="0">
              <a:buNone/>
            </a:pPr>
            <a:r>
              <a:rPr lang="en-US" sz="2200"/>
              <a:t>A book? A website? A scholarly article</a:t>
            </a:r>
          </a:p>
          <a:p>
            <a:pPr marL="457200" lvl="1" indent="0">
              <a:buNone/>
            </a:pPr>
            <a:r>
              <a:rPr lang="en-US" sz="2200" b="1"/>
              <a:t>Authorship?</a:t>
            </a:r>
          </a:p>
          <a:p>
            <a:pPr marL="457200" lvl="1" indent="0">
              <a:buNone/>
            </a:pPr>
            <a:r>
              <a:rPr lang="en-US" sz="2200"/>
              <a:t>A translator? An editor? An organization?</a:t>
            </a:r>
          </a:p>
          <a:p>
            <a:pPr marL="457200" lvl="1" indent="0">
              <a:buNone/>
            </a:pPr>
            <a:r>
              <a:rPr lang="en-US" sz="2200" b="1"/>
              <a:t>Date?</a:t>
            </a:r>
          </a:p>
          <a:p>
            <a:pPr marL="457200" lvl="1" indent="0">
              <a:buNone/>
            </a:pPr>
            <a:r>
              <a:rPr lang="en-US" sz="2200"/>
              <a:t>Year? Month? Volume? Issue?</a:t>
            </a:r>
          </a:p>
          <a:p>
            <a:pPr marL="457200" lvl="1" indent="0">
              <a:buNone/>
            </a:pPr>
            <a:r>
              <a:rPr lang="en-US" sz="2200" b="1"/>
              <a:t>Location?</a:t>
            </a:r>
          </a:p>
          <a:p>
            <a:pPr marL="457200" lvl="1" indent="0">
              <a:buNone/>
            </a:pPr>
            <a:r>
              <a:rPr lang="en-US" sz="2200"/>
              <a:t>The Internet? In a database? In the library?</a:t>
            </a:r>
          </a:p>
        </p:txBody>
      </p:sp>
    </p:spTree>
    <p:extLst>
      <p:ext uri="{BB962C8B-B14F-4D97-AF65-F5344CB8AC3E}">
        <p14:creationId xmlns:p14="http://schemas.microsoft.com/office/powerpoint/2010/main" val="356733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a:bodyPr>
          <a:lstStyle/>
          <a:p>
            <a:pPr marL="0" indent="0">
              <a:buNone/>
            </a:pPr>
            <a:r>
              <a:rPr lang="en-CA" sz="3600" dirty="0"/>
              <a:t>Gambino, C.</a:t>
            </a:r>
          </a:p>
          <a:p>
            <a:pPr marL="0" indent="0">
              <a:buNone/>
            </a:pPr>
            <a:endParaRPr lang="en-CA" sz="3600" dirty="0"/>
          </a:p>
          <a:p>
            <a:pPr marL="0" indent="0">
              <a:buNone/>
            </a:pPr>
            <a:r>
              <a:rPr lang="en-CA" sz="3600" dirty="0"/>
              <a:t>Note: The last name comes first, followed by an initial that has a period after it. </a:t>
            </a:r>
          </a:p>
        </p:txBody>
      </p:sp>
    </p:spTree>
    <p:extLst>
      <p:ext uri="{BB962C8B-B14F-4D97-AF65-F5344CB8AC3E}">
        <p14:creationId xmlns:p14="http://schemas.microsoft.com/office/powerpoint/2010/main" val="90588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748589-05D5-427F-B3F9-C4C50127D7E0}"/>
              </a:ext>
            </a:extLst>
          </p:cNvPr>
          <p:cNvSpPr>
            <a:spLocks noGrp="1"/>
          </p:cNvSpPr>
          <p:nvPr>
            <p:ph type="ctrTitle"/>
          </p:nvPr>
        </p:nvSpPr>
        <p:spPr>
          <a:xfrm>
            <a:off x="452582" y="492944"/>
            <a:ext cx="6474691" cy="5944801"/>
          </a:xfrm>
          <a:solidFill>
            <a:schemeClr val="accent1">
              <a:lumMod val="75000"/>
            </a:schemeClr>
          </a:solidFill>
        </p:spPr>
        <p:txBody>
          <a:bodyPr/>
          <a:lstStyle/>
          <a:p>
            <a:r>
              <a:rPr lang="en-US" sz="8000" dirty="0">
                <a:solidFill>
                  <a:schemeClr val="bg1"/>
                </a:solidFill>
              </a:rPr>
              <a:t>Why Cite?</a:t>
            </a:r>
            <a:br>
              <a:rPr lang="en-US" dirty="0"/>
            </a:br>
            <a:endParaRPr lang="en-US" dirty="0"/>
          </a:p>
        </p:txBody>
      </p:sp>
      <p:pic>
        <p:nvPicPr>
          <p:cNvPr id="1028" name="Picture 4" descr="A photo of Rodin's famous sculpture: Think Man. Essentially a guy who looks like he's sitting on a toilet.  Image retrieved from http://3.bp.blogspot.com/-BOiyKBhFQOk/UGdCHDAYlWI/AAAAAAAAAOw/yU0EX-wudRY/s1600/thinking+man.jpg">
            <a:extLst>
              <a:ext uri="{FF2B5EF4-FFF2-40B4-BE49-F238E27FC236}">
                <a16:creationId xmlns:a16="http://schemas.microsoft.com/office/drawing/2014/main" id="{8CB8861B-F910-4D5B-AB90-049CBC76B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36" y="492944"/>
            <a:ext cx="4562764" cy="636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65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a:bodyPr>
          <a:lstStyle/>
          <a:p>
            <a:pPr marL="0" indent="0">
              <a:buNone/>
            </a:pPr>
            <a:r>
              <a:rPr lang="en-CA" sz="3600" dirty="0"/>
              <a:t>Gambino, C. (2018). </a:t>
            </a:r>
          </a:p>
          <a:p>
            <a:pPr marL="0" indent="0">
              <a:buNone/>
            </a:pPr>
            <a:endParaRPr lang="en-CA" sz="3600" dirty="0"/>
          </a:p>
          <a:p>
            <a:pPr marL="0" indent="0">
              <a:buNone/>
            </a:pPr>
            <a:r>
              <a:rPr lang="en-CA" sz="3600" dirty="0"/>
              <a:t>Note: The year follows, in parentheses, and also has a period afterwards, outside of the parentheses. </a:t>
            </a:r>
          </a:p>
        </p:txBody>
      </p:sp>
    </p:spTree>
    <p:extLst>
      <p:ext uri="{BB962C8B-B14F-4D97-AF65-F5344CB8AC3E}">
        <p14:creationId xmlns:p14="http://schemas.microsoft.com/office/powerpoint/2010/main" val="1582603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a:xfrm>
            <a:off x="838200" y="1825625"/>
            <a:ext cx="10515600" cy="4351338"/>
          </a:xfrm>
        </p:spPr>
        <p:txBody>
          <a:bodyPr>
            <a:normAutofit fontScale="92500"/>
          </a:bodyPr>
          <a:lstStyle/>
          <a:p>
            <a:pPr marL="0" indent="0">
              <a:buNone/>
            </a:pPr>
            <a:r>
              <a:rPr lang="en-CA" sz="4000" dirty="0"/>
              <a:t>Gambino, C. </a:t>
            </a:r>
            <a:r>
              <a:rPr lang="en-CA" sz="3900" dirty="0"/>
              <a:t>(2018). This is America: We just want </a:t>
            </a:r>
          </a:p>
          <a:p>
            <a:pPr marL="0" indent="0">
              <a:buNone/>
            </a:pPr>
            <a:r>
              <a:rPr lang="en-CA" sz="3900" dirty="0"/>
              <a:t>	the money.</a:t>
            </a:r>
          </a:p>
          <a:p>
            <a:pPr marL="0" indent="-457200">
              <a:buNone/>
            </a:pPr>
            <a:r>
              <a:rPr lang="en-CA" sz="3600" dirty="0"/>
              <a:t> </a:t>
            </a:r>
          </a:p>
          <a:p>
            <a:pPr marL="0" indent="0">
              <a:buNone/>
            </a:pPr>
            <a:endParaRPr lang="en-CA" sz="3600" dirty="0"/>
          </a:p>
          <a:p>
            <a:pPr marL="0" indent="0">
              <a:buNone/>
            </a:pPr>
            <a:r>
              <a:rPr lang="en-CA" sz="3600" dirty="0"/>
              <a:t>Note: The title of the work is next.  Only the first word, the first word of the subtitle and proper names will be capitalized.  It is a short work, so it will NOT be in italics.  </a:t>
            </a:r>
          </a:p>
        </p:txBody>
      </p:sp>
    </p:spTree>
    <p:extLst>
      <p:ext uri="{BB962C8B-B14F-4D97-AF65-F5344CB8AC3E}">
        <p14:creationId xmlns:p14="http://schemas.microsoft.com/office/powerpoint/2010/main" val="1788152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lnSpcReduction="10000"/>
          </a:bodyPr>
          <a:lstStyle/>
          <a:p>
            <a:pPr marL="0" indent="0">
              <a:buNone/>
            </a:pPr>
            <a:r>
              <a:rPr lang="en-CA" sz="3600" dirty="0"/>
              <a:t>Gambino, C. (2018). This is America: We just want </a:t>
            </a:r>
          </a:p>
          <a:p>
            <a:pPr marL="0" indent="0">
              <a:buNone/>
            </a:pPr>
            <a:r>
              <a:rPr lang="en-CA" sz="3600" dirty="0"/>
              <a:t>	the money. </a:t>
            </a:r>
            <a:r>
              <a:rPr lang="en-CA" sz="3600" i="1" dirty="0"/>
              <a:t>American</a:t>
            </a:r>
            <a:r>
              <a:rPr lang="en-CA" sz="3600" dirty="0"/>
              <a:t> </a:t>
            </a:r>
            <a:r>
              <a:rPr lang="en-CA" sz="3600" i="1" dirty="0"/>
              <a:t>Sociological Studies</a:t>
            </a:r>
            <a:r>
              <a:rPr lang="en-CA" sz="3600" dirty="0"/>
              <a:t>, </a:t>
            </a:r>
          </a:p>
          <a:p>
            <a:pPr marL="0" indent="0">
              <a:buNone/>
            </a:pPr>
            <a:endParaRPr lang="en-CA" sz="3600" dirty="0"/>
          </a:p>
          <a:p>
            <a:pPr marL="0" indent="0">
              <a:buNone/>
            </a:pPr>
            <a:endParaRPr lang="en-CA" sz="3600" dirty="0"/>
          </a:p>
          <a:p>
            <a:pPr marL="0" indent="0">
              <a:buNone/>
            </a:pPr>
            <a:r>
              <a:rPr lang="en-CA" sz="3600" dirty="0"/>
              <a:t>Note: The title of the journal is next.  Because it is a large work, it will be in italics, and all the major words will be capitalized.  A comma will follow it to introduce the volume and issue number. </a:t>
            </a:r>
          </a:p>
        </p:txBody>
      </p:sp>
    </p:spTree>
    <p:extLst>
      <p:ext uri="{BB962C8B-B14F-4D97-AF65-F5344CB8AC3E}">
        <p14:creationId xmlns:p14="http://schemas.microsoft.com/office/powerpoint/2010/main" val="2236319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a:bodyPr>
          <a:lstStyle/>
          <a:p>
            <a:pPr marL="0" indent="0">
              <a:buNone/>
            </a:pPr>
            <a:r>
              <a:rPr lang="en-CA" sz="3600" dirty="0"/>
              <a:t>Gambino, C. (2018). This is America: We just want </a:t>
            </a:r>
          </a:p>
          <a:p>
            <a:pPr marL="0" indent="0">
              <a:buNone/>
            </a:pPr>
            <a:r>
              <a:rPr lang="en-CA" sz="3600" dirty="0"/>
              <a:t>	the money. </a:t>
            </a:r>
            <a:r>
              <a:rPr lang="en-CA" sz="3600" i="1" dirty="0"/>
              <a:t>The Journal of American</a:t>
            </a:r>
            <a:r>
              <a:rPr lang="en-CA" sz="3600" dirty="0"/>
              <a:t> </a:t>
            </a:r>
            <a:r>
              <a:rPr lang="en-CA" sz="3600" i="1" dirty="0"/>
              <a:t>Sociological </a:t>
            </a:r>
          </a:p>
          <a:p>
            <a:pPr marL="0" indent="0">
              <a:buNone/>
            </a:pPr>
            <a:r>
              <a:rPr lang="en-CA" sz="3600" i="1" dirty="0"/>
              <a:t>	Studies</a:t>
            </a:r>
            <a:r>
              <a:rPr lang="en-CA" sz="3600" dirty="0"/>
              <a:t>, </a:t>
            </a:r>
          </a:p>
          <a:p>
            <a:pPr marL="0" indent="0">
              <a:buNone/>
            </a:pPr>
            <a:endParaRPr lang="en-CA" sz="3600" dirty="0"/>
          </a:p>
          <a:p>
            <a:pPr marL="0" indent="0">
              <a:buNone/>
            </a:pPr>
            <a:endParaRPr lang="en-CA" sz="3600" dirty="0"/>
          </a:p>
          <a:p>
            <a:pPr marL="0" indent="0">
              <a:buNone/>
            </a:pPr>
            <a:r>
              <a:rPr lang="en-CA" sz="3600" dirty="0"/>
              <a:t>Note: Don’t capitalize prepositions that are three letters or less, such as ‘of,’ ‘on,’ or ‘in.’ </a:t>
            </a:r>
          </a:p>
        </p:txBody>
      </p:sp>
    </p:spTree>
    <p:extLst>
      <p:ext uri="{BB962C8B-B14F-4D97-AF65-F5344CB8AC3E}">
        <p14:creationId xmlns:p14="http://schemas.microsoft.com/office/powerpoint/2010/main" val="3957600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a:bodyPr>
          <a:lstStyle/>
          <a:p>
            <a:pPr marL="0" indent="0">
              <a:buNone/>
            </a:pPr>
            <a:r>
              <a:rPr lang="en-CA" sz="3600" dirty="0"/>
              <a:t>Gambino, C. (2018). This is America: We just want </a:t>
            </a:r>
          </a:p>
          <a:p>
            <a:pPr marL="0" indent="0">
              <a:buNone/>
            </a:pPr>
            <a:r>
              <a:rPr lang="en-CA" sz="3600" dirty="0"/>
              <a:t>	the money. </a:t>
            </a:r>
            <a:r>
              <a:rPr lang="en-CA" sz="3600" i="1" dirty="0"/>
              <a:t>The Journal of American</a:t>
            </a:r>
            <a:r>
              <a:rPr lang="en-CA" sz="3600" dirty="0"/>
              <a:t> </a:t>
            </a:r>
            <a:r>
              <a:rPr lang="en-CA" sz="3600" i="1" dirty="0"/>
              <a:t>Sociological </a:t>
            </a:r>
          </a:p>
          <a:p>
            <a:pPr marL="0" indent="0">
              <a:buNone/>
            </a:pPr>
            <a:r>
              <a:rPr lang="en-CA" sz="3600" i="1" dirty="0"/>
              <a:t>	and Political Studies</a:t>
            </a:r>
            <a:r>
              <a:rPr lang="en-CA" sz="3600" dirty="0"/>
              <a:t>, </a:t>
            </a:r>
          </a:p>
          <a:p>
            <a:pPr marL="0" indent="0">
              <a:buNone/>
            </a:pPr>
            <a:endParaRPr lang="en-CA" sz="3600" dirty="0"/>
          </a:p>
          <a:p>
            <a:pPr marL="0" indent="0">
              <a:buNone/>
            </a:pPr>
            <a:endParaRPr lang="en-CA" sz="3600" dirty="0"/>
          </a:p>
          <a:p>
            <a:pPr marL="0" indent="0">
              <a:buNone/>
            </a:pPr>
            <a:r>
              <a:rPr lang="en-CA" sz="3600" dirty="0"/>
              <a:t>Note: Don’t capitalize conjunctions that are three letters or less, such as ‘and,’ ‘but,’ or ‘so.’ </a:t>
            </a:r>
          </a:p>
        </p:txBody>
      </p:sp>
    </p:spTree>
    <p:extLst>
      <p:ext uri="{BB962C8B-B14F-4D97-AF65-F5344CB8AC3E}">
        <p14:creationId xmlns:p14="http://schemas.microsoft.com/office/powerpoint/2010/main" val="2532046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fontScale="85000" lnSpcReduction="10000"/>
          </a:bodyPr>
          <a:lstStyle/>
          <a:p>
            <a:pPr marL="0" indent="0">
              <a:buNone/>
            </a:pPr>
            <a:r>
              <a:rPr lang="en-CA" sz="4000" dirty="0"/>
              <a:t>Gambino, C. (2018). This is America: We just want </a:t>
            </a:r>
          </a:p>
          <a:p>
            <a:pPr marL="0" indent="0">
              <a:buNone/>
            </a:pPr>
            <a:r>
              <a:rPr lang="en-CA" sz="4000" dirty="0"/>
              <a:t>	the money. </a:t>
            </a:r>
            <a:r>
              <a:rPr lang="en-CA" sz="4000" i="1" dirty="0"/>
              <a:t>The Journal of American</a:t>
            </a:r>
            <a:r>
              <a:rPr lang="en-CA" sz="4000" dirty="0"/>
              <a:t> </a:t>
            </a:r>
            <a:r>
              <a:rPr lang="en-CA" sz="4000" i="1" dirty="0"/>
              <a:t>Sociological </a:t>
            </a:r>
          </a:p>
          <a:p>
            <a:pPr marL="0" indent="0">
              <a:buNone/>
            </a:pPr>
            <a:r>
              <a:rPr lang="en-CA" sz="4000" i="1" dirty="0"/>
              <a:t>	and Political Studies</a:t>
            </a:r>
            <a:r>
              <a:rPr lang="en-CA" sz="4000" dirty="0"/>
              <a:t>,</a:t>
            </a:r>
            <a:r>
              <a:rPr lang="en-CA" sz="3900" dirty="0"/>
              <a:t> </a:t>
            </a:r>
            <a:r>
              <a:rPr lang="en-CA" sz="3900" i="1" dirty="0"/>
              <a:t>8</a:t>
            </a:r>
            <a:r>
              <a:rPr lang="en-CA" sz="3900" dirty="0"/>
              <a:t>(12), </a:t>
            </a:r>
          </a:p>
          <a:p>
            <a:pPr marL="0" indent="-457200">
              <a:buNone/>
            </a:pPr>
            <a:r>
              <a:rPr lang="en-CA" sz="3600" dirty="0"/>
              <a:t>	</a:t>
            </a:r>
          </a:p>
          <a:p>
            <a:pPr marL="0" indent="0">
              <a:buNone/>
            </a:pPr>
            <a:endParaRPr lang="en-CA" sz="3600" dirty="0"/>
          </a:p>
          <a:p>
            <a:pPr marL="0" indent="0">
              <a:buNone/>
            </a:pPr>
            <a:r>
              <a:rPr lang="en-CA" sz="3600" dirty="0"/>
              <a:t>Note: The volume number will follow, and will be in italics.  The issue number comes immediately after with no space, and will be in parentheses.  This is also followed by a comma.   </a:t>
            </a:r>
          </a:p>
        </p:txBody>
      </p:sp>
    </p:spTree>
    <p:extLst>
      <p:ext uri="{BB962C8B-B14F-4D97-AF65-F5344CB8AC3E}">
        <p14:creationId xmlns:p14="http://schemas.microsoft.com/office/powerpoint/2010/main" val="3783202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fontScale="92500"/>
          </a:bodyPr>
          <a:lstStyle/>
          <a:p>
            <a:pPr marL="0" indent="0">
              <a:buNone/>
            </a:pPr>
            <a:r>
              <a:rPr lang="en-CA" sz="3600" dirty="0"/>
              <a:t>Gambino, C. (2018). This is America: We just want </a:t>
            </a:r>
          </a:p>
          <a:p>
            <a:pPr marL="0" indent="0">
              <a:buNone/>
            </a:pPr>
            <a:r>
              <a:rPr lang="en-CA" sz="3600" dirty="0"/>
              <a:t>	the money. </a:t>
            </a:r>
            <a:r>
              <a:rPr lang="en-CA" sz="3600" i="1" dirty="0"/>
              <a:t>The Journal of American</a:t>
            </a:r>
            <a:r>
              <a:rPr lang="en-CA" sz="3600" dirty="0"/>
              <a:t> </a:t>
            </a:r>
            <a:r>
              <a:rPr lang="en-CA" sz="3600" i="1" dirty="0"/>
              <a:t>Sociological </a:t>
            </a:r>
          </a:p>
          <a:p>
            <a:pPr marL="0" indent="0">
              <a:buNone/>
            </a:pPr>
            <a:r>
              <a:rPr lang="en-CA" sz="3600" i="1" dirty="0"/>
              <a:t>	and Political Studies</a:t>
            </a:r>
            <a:r>
              <a:rPr lang="en-CA" sz="3600" dirty="0"/>
              <a:t>, </a:t>
            </a:r>
            <a:r>
              <a:rPr lang="en-CA" sz="3600" i="1" dirty="0"/>
              <a:t>8</a:t>
            </a:r>
            <a:r>
              <a:rPr lang="en-CA" sz="3600" dirty="0"/>
              <a:t>(12), </a:t>
            </a:r>
            <a:r>
              <a:rPr lang="en-CA" sz="3900" dirty="0"/>
              <a:t>6-66.</a:t>
            </a:r>
          </a:p>
          <a:p>
            <a:pPr marL="0" indent="0">
              <a:buNone/>
            </a:pPr>
            <a:endParaRPr lang="en-CA" sz="3600" dirty="0"/>
          </a:p>
          <a:p>
            <a:pPr marL="0" indent="0">
              <a:buNone/>
            </a:pPr>
            <a:r>
              <a:rPr lang="en-CA" sz="3600" dirty="0"/>
              <a:t>Note: The page range of the article will follow.  The first number is the first page of the article, and the second number is the last page number of the article. A dash will separate them and a period will follow. </a:t>
            </a:r>
          </a:p>
        </p:txBody>
      </p:sp>
    </p:spTree>
    <p:extLst>
      <p:ext uri="{BB962C8B-B14F-4D97-AF65-F5344CB8AC3E}">
        <p14:creationId xmlns:p14="http://schemas.microsoft.com/office/powerpoint/2010/main" val="2183081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a:bodyPr>
          <a:lstStyle/>
          <a:p>
            <a:pPr marL="0" indent="0">
              <a:buNone/>
            </a:pPr>
            <a:r>
              <a:rPr lang="en-CA" sz="3600" dirty="0"/>
              <a:t>Gambino, C. (2018). This is America: We just want </a:t>
            </a:r>
          </a:p>
          <a:p>
            <a:pPr marL="0" indent="0">
              <a:buNone/>
            </a:pPr>
            <a:r>
              <a:rPr lang="en-CA" sz="3600" dirty="0"/>
              <a:t>	the money. </a:t>
            </a:r>
            <a:r>
              <a:rPr lang="en-CA" sz="3600" i="1" dirty="0"/>
              <a:t>The Journal of American</a:t>
            </a:r>
            <a:r>
              <a:rPr lang="en-CA" sz="3600" dirty="0"/>
              <a:t> </a:t>
            </a:r>
            <a:r>
              <a:rPr lang="en-CA" sz="3600" i="1" dirty="0"/>
              <a:t>Sociological </a:t>
            </a:r>
          </a:p>
          <a:p>
            <a:pPr marL="0" indent="0">
              <a:buNone/>
            </a:pPr>
            <a:r>
              <a:rPr lang="en-CA" sz="3600" i="1" dirty="0"/>
              <a:t>	and Political Studies</a:t>
            </a:r>
            <a:r>
              <a:rPr lang="en-CA" sz="3600" dirty="0"/>
              <a:t>, </a:t>
            </a:r>
            <a:r>
              <a:rPr lang="en-CA" sz="3600" i="1" dirty="0"/>
              <a:t>8</a:t>
            </a:r>
            <a:r>
              <a:rPr lang="en-CA" sz="3600" dirty="0"/>
              <a:t>(12), </a:t>
            </a:r>
            <a:r>
              <a:rPr lang="en-CA" sz="3900" dirty="0"/>
              <a:t>Article number 12.</a:t>
            </a:r>
          </a:p>
          <a:p>
            <a:pPr marL="0" indent="0">
              <a:buNone/>
            </a:pPr>
            <a:endParaRPr lang="en-CA" sz="3600" dirty="0"/>
          </a:p>
          <a:p>
            <a:pPr marL="0" indent="0">
              <a:buNone/>
            </a:pPr>
            <a:r>
              <a:rPr lang="en-CA" sz="3600" dirty="0"/>
              <a:t>Note: If there is an article number instead of a page number, simply put the article number. </a:t>
            </a:r>
          </a:p>
        </p:txBody>
      </p:sp>
    </p:spTree>
    <p:extLst>
      <p:ext uri="{BB962C8B-B14F-4D97-AF65-F5344CB8AC3E}">
        <p14:creationId xmlns:p14="http://schemas.microsoft.com/office/powerpoint/2010/main" val="85617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fontScale="85000" lnSpcReduction="20000"/>
          </a:bodyPr>
          <a:lstStyle/>
          <a:p>
            <a:pPr marL="0" indent="0">
              <a:buNone/>
            </a:pPr>
            <a:r>
              <a:rPr lang="en-CA" sz="4000" dirty="0"/>
              <a:t>Gambino, C. (2018). This is America: We just want </a:t>
            </a:r>
          </a:p>
          <a:p>
            <a:pPr marL="0" indent="0">
              <a:buNone/>
            </a:pPr>
            <a:r>
              <a:rPr lang="en-CA" sz="4000" dirty="0"/>
              <a:t>	the money. </a:t>
            </a:r>
            <a:r>
              <a:rPr lang="en-CA" sz="4000" i="1" dirty="0"/>
              <a:t>The Journal of American</a:t>
            </a:r>
            <a:r>
              <a:rPr lang="en-CA" sz="4000" dirty="0"/>
              <a:t> </a:t>
            </a:r>
            <a:r>
              <a:rPr lang="en-CA" sz="4000" i="1" dirty="0"/>
              <a:t>Sociological </a:t>
            </a:r>
          </a:p>
          <a:p>
            <a:pPr marL="0" indent="0">
              <a:buNone/>
            </a:pPr>
            <a:r>
              <a:rPr lang="en-CA" sz="4000" i="1" dirty="0"/>
              <a:t>	and Political Studies</a:t>
            </a:r>
            <a:r>
              <a:rPr lang="en-CA" sz="4000" dirty="0"/>
              <a:t>, </a:t>
            </a:r>
            <a:r>
              <a:rPr lang="en-CA" sz="4000" i="1" dirty="0"/>
              <a:t>8</a:t>
            </a:r>
            <a:r>
              <a:rPr lang="en-CA" sz="4000" dirty="0"/>
              <a:t>(12), </a:t>
            </a:r>
            <a:r>
              <a:rPr lang="en-CA" sz="4400" dirty="0"/>
              <a:t>6-66.</a:t>
            </a:r>
            <a:endParaRPr lang="en-CA" sz="3900" dirty="0"/>
          </a:p>
          <a:p>
            <a:pPr marL="0" indent="0">
              <a:buNone/>
            </a:pPr>
            <a:r>
              <a:rPr lang="en-CA" sz="3900" dirty="0"/>
              <a:t>	doi:0000000/0000000000</a:t>
            </a:r>
          </a:p>
          <a:p>
            <a:pPr marL="0" indent="0">
              <a:buNone/>
            </a:pPr>
            <a:endParaRPr lang="en-CA" sz="3600" dirty="0"/>
          </a:p>
          <a:p>
            <a:pPr marL="0" indent="0">
              <a:buNone/>
            </a:pPr>
            <a:r>
              <a:rPr lang="en-CA" sz="3600" dirty="0"/>
              <a:t>Note:  Finally, the letters ‘</a:t>
            </a:r>
            <a:r>
              <a:rPr lang="en-CA" sz="3600" dirty="0" err="1"/>
              <a:t>doi</a:t>
            </a:r>
            <a:r>
              <a:rPr lang="en-CA" sz="3600" dirty="0"/>
              <a:t>’, which stands for ‘digital object identifier’, will follow.  They will be in lowercase letters, and will be followed by a colon, and then the </a:t>
            </a:r>
            <a:r>
              <a:rPr lang="en-CA" sz="3600" dirty="0" err="1"/>
              <a:t>doi</a:t>
            </a:r>
            <a:r>
              <a:rPr lang="en-CA" sz="3600" dirty="0"/>
              <a:t> number.  No period will follow and there will be no spaces. </a:t>
            </a:r>
          </a:p>
        </p:txBody>
      </p:sp>
    </p:spTree>
    <p:extLst>
      <p:ext uri="{BB962C8B-B14F-4D97-AF65-F5344CB8AC3E}">
        <p14:creationId xmlns:p14="http://schemas.microsoft.com/office/powerpoint/2010/main" val="3055901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p:txBody>
          <a:bodyPr>
            <a:normAutofit fontScale="85000" lnSpcReduction="10000"/>
          </a:bodyPr>
          <a:lstStyle/>
          <a:p>
            <a:pPr marL="0" indent="0">
              <a:buNone/>
            </a:pPr>
            <a:r>
              <a:rPr lang="en-CA" sz="4000" dirty="0"/>
              <a:t>Gambino, C. (2018). This is America: We just want </a:t>
            </a:r>
          </a:p>
          <a:p>
            <a:pPr marL="0" indent="0">
              <a:buNone/>
            </a:pPr>
            <a:r>
              <a:rPr lang="en-CA" sz="4000" dirty="0"/>
              <a:t>	the money. </a:t>
            </a:r>
            <a:r>
              <a:rPr lang="en-CA" sz="4000" i="1" dirty="0"/>
              <a:t>The Journal of American</a:t>
            </a:r>
            <a:r>
              <a:rPr lang="en-CA" sz="4000" dirty="0"/>
              <a:t> </a:t>
            </a:r>
            <a:r>
              <a:rPr lang="en-CA" sz="4000" i="1" dirty="0"/>
              <a:t>Sociological </a:t>
            </a:r>
          </a:p>
          <a:p>
            <a:pPr marL="0" indent="0">
              <a:buNone/>
            </a:pPr>
            <a:r>
              <a:rPr lang="en-CA" sz="4000" i="1" dirty="0"/>
              <a:t>	and Political Studies</a:t>
            </a:r>
            <a:r>
              <a:rPr lang="en-CA" sz="4000" dirty="0"/>
              <a:t>, </a:t>
            </a:r>
            <a:r>
              <a:rPr lang="en-CA" sz="4000" i="1" dirty="0"/>
              <a:t>8</a:t>
            </a:r>
            <a:r>
              <a:rPr lang="en-CA" sz="4000" dirty="0"/>
              <a:t>(12), </a:t>
            </a:r>
            <a:r>
              <a:rPr lang="en-CA" sz="4400" dirty="0"/>
              <a:t>6-66.</a:t>
            </a:r>
          </a:p>
          <a:p>
            <a:pPr marL="0" indent="-457200">
              <a:buNone/>
            </a:pPr>
            <a:r>
              <a:rPr lang="en-CA" sz="3900" dirty="0"/>
              <a:t> 	http://dx.doi.org/10.1016/j.appdev.2012.05.0</a:t>
            </a:r>
          </a:p>
          <a:p>
            <a:pPr marL="0" indent="-457200">
              <a:buNone/>
            </a:pPr>
            <a:r>
              <a:rPr lang="en-CA" sz="3900" dirty="0"/>
              <a:t>	05</a:t>
            </a:r>
          </a:p>
          <a:p>
            <a:pPr marL="0" indent="0">
              <a:buNone/>
            </a:pPr>
            <a:endParaRPr lang="en-CA" sz="3600" dirty="0"/>
          </a:p>
          <a:p>
            <a:pPr marL="0" indent="0">
              <a:buNone/>
            </a:pPr>
            <a:r>
              <a:rPr lang="en-CA" sz="3600" dirty="0"/>
              <a:t>Note:  If the ‘</a:t>
            </a:r>
            <a:r>
              <a:rPr lang="en-CA" sz="3600" dirty="0" err="1"/>
              <a:t>doi</a:t>
            </a:r>
            <a:r>
              <a:rPr lang="en-CA" sz="3600" dirty="0"/>
              <a:t>’ cannot be found, you can use the </a:t>
            </a:r>
            <a:r>
              <a:rPr lang="en-CA" sz="3600" dirty="0" err="1"/>
              <a:t>doi</a:t>
            </a:r>
            <a:r>
              <a:rPr lang="en-CA" sz="3600" dirty="0"/>
              <a:t> link.</a:t>
            </a:r>
          </a:p>
        </p:txBody>
      </p:sp>
    </p:spTree>
    <p:extLst>
      <p:ext uri="{BB962C8B-B14F-4D97-AF65-F5344CB8AC3E}">
        <p14:creationId xmlns:p14="http://schemas.microsoft.com/office/powerpoint/2010/main" val="339654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Family Feud board with the top five answers to the question &quot;Why cite?&quot;&#10;Answer 1: Avoid plagiarism. &#10;Answer 2: Give credit to others. &#10;Answer 3: Validate your claims.&#10;Answer 4: Scholarly credibility. &#10;Answer 5: Provide further reading. ">
            <a:extLst>
              <a:ext uri="{FF2B5EF4-FFF2-40B4-BE49-F238E27FC236}">
                <a16:creationId xmlns:a16="http://schemas.microsoft.com/office/drawing/2014/main" id="{3FD13560-5F07-4C16-B451-719914519C9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931" b="8539"/>
          <a:stretch/>
        </p:blipFill>
        <p:spPr>
          <a:xfrm>
            <a:off x="20" y="10"/>
            <a:ext cx="12191980" cy="6857990"/>
          </a:xfrm>
          <a:prstGeom prst="rect">
            <a:avLst/>
          </a:prstGeom>
        </p:spPr>
      </p:pic>
    </p:spTree>
    <p:extLst>
      <p:ext uri="{BB962C8B-B14F-4D97-AF65-F5344CB8AC3E}">
        <p14:creationId xmlns:p14="http://schemas.microsoft.com/office/powerpoint/2010/main" val="916058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Online Journal</a:t>
            </a:r>
          </a:p>
        </p:txBody>
      </p:sp>
      <p:sp>
        <p:nvSpPr>
          <p:cNvPr id="3" name="Content Placeholder 2"/>
          <p:cNvSpPr>
            <a:spLocks noGrp="1"/>
          </p:cNvSpPr>
          <p:nvPr>
            <p:ph idx="1"/>
          </p:nvPr>
        </p:nvSpPr>
        <p:spPr>
          <a:xfrm>
            <a:off x="838200" y="1825624"/>
            <a:ext cx="10515600" cy="4850597"/>
          </a:xfrm>
        </p:spPr>
        <p:txBody>
          <a:bodyPr>
            <a:normAutofit fontScale="92500"/>
          </a:bodyPr>
          <a:lstStyle/>
          <a:p>
            <a:pPr marL="0" indent="0">
              <a:buNone/>
            </a:pPr>
            <a:r>
              <a:rPr lang="en-CA" sz="4000" dirty="0"/>
              <a:t>Gambino, C. (2018). This is America: We just </a:t>
            </a:r>
          </a:p>
          <a:p>
            <a:pPr marL="0" indent="0">
              <a:buNone/>
            </a:pPr>
            <a:r>
              <a:rPr lang="en-CA" sz="4000" dirty="0"/>
              <a:t>	want the money. </a:t>
            </a:r>
            <a:r>
              <a:rPr lang="en-CA" sz="4000" i="1" dirty="0"/>
              <a:t>The Journal of American</a:t>
            </a:r>
            <a:r>
              <a:rPr lang="en-CA" sz="4000" dirty="0"/>
              <a:t> </a:t>
            </a:r>
          </a:p>
          <a:p>
            <a:pPr marL="0" indent="0">
              <a:buNone/>
            </a:pPr>
            <a:r>
              <a:rPr lang="en-CA" sz="4000" i="1" dirty="0"/>
              <a:t>	Sociological and Political Studies</a:t>
            </a:r>
            <a:r>
              <a:rPr lang="en-CA" sz="4000" dirty="0"/>
              <a:t>, </a:t>
            </a:r>
            <a:r>
              <a:rPr lang="en-CA" sz="4000" i="1" dirty="0"/>
              <a:t>8</a:t>
            </a:r>
            <a:r>
              <a:rPr lang="en-CA" sz="4000" dirty="0"/>
              <a:t>(12), </a:t>
            </a:r>
            <a:r>
              <a:rPr lang="en-CA" sz="4400" dirty="0"/>
              <a:t>6-66. </a:t>
            </a:r>
            <a:endParaRPr lang="en-CA" sz="3900" dirty="0"/>
          </a:p>
          <a:p>
            <a:pPr marL="0" indent="0">
              <a:buNone/>
            </a:pPr>
            <a:r>
              <a:rPr lang="en-CA" sz="3900" dirty="0"/>
              <a:t>	https://www.notarealwebsite.com/thisisfake</a:t>
            </a:r>
          </a:p>
          <a:p>
            <a:pPr marL="0" indent="-457200">
              <a:buNone/>
            </a:pPr>
            <a:r>
              <a:rPr lang="en-CA" sz="3900" dirty="0"/>
              <a:t>	news</a:t>
            </a:r>
          </a:p>
          <a:p>
            <a:pPr marL="0" indent="0">
              <a:buNone/>
            </a:pPr>
            <a:r>
              <a:rPr lang="en-CA" sz="3600" dirty="0"/>
              <a:t>Note:  If neither a </a:t>
            </a:r>
            <a:r>
              <a:rPr lang="en-CA" sz="3600" dirty="0" err="1"/>
              <a:t>doi</a:t>
            </a:r>
            <a:r>
              <a:rPr lang="en-CA" sz="3600" dirty="0"/>
              <a:t> nor a </a:t>
            </a:r>
            <a:r>
              <a:rPr lang="en-CA" sz="3600" dirty="0" err="1"/>
              <a:t>doi</a:t>
            </a:r>
            <a:r>
              <a:rPr lang="en-CA" sz="3600" dirty="0"/>
              <a:t> link can be found, you can use the URL instead.  Type ‘Retrieved from’ and then the URL.  Do not leave the hyperlink in.</a:t>
            </a:r>
          </a:p>
        </p:txBody>
      </p:sp>
    </p:spTree>
    <p:extLst>
      <p:ext uri="{BB962C8B-B14F-4D97-AF65-F5344CB8AC3E}">
        <p14:creationId xmlns:p14="http://schemas.microsoft.com/office/powerpoint/2010/main" val="455968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Chapter in a Book</a:t>
            </a:r>
          </a:p>
        </p:txBody>
      </p:sp>
      <p:sp>
        <p:nvSpPr>
          <p:cNvPr id="3" name="Content Placeholder 2"/>
          <p:cNvSpPr>
            <a:spLocks noGrp="1"/>
          </p:cNvSpPr>
          <p:nvPr>
            <p:ph idx="1"/>
          </p:nvPr>
        </p:nvSpPr>
        <p:spPr/>
        <p:txBody>
          <a:bodyPr/>
          <a:lstStyle/>
          <a:p>
            <a:pPr marL="0" indent="0">
              <a:buNone/>
            </a:pPr>
            <a:r>
              <a:rPr lang="en-CA" dirty="0"/>
              <a:t>Grande, A. (2018). God is a woman: Why you shouldn’t call </a:t>
            </a:r>
          </a:p>
          <a:p>
            <a:pPr marL="0" indent="0">
              <a:buNone/>
            </a:pPr>
            <a:r>
              <a:rPr lang="en-CA" dirty="0"/>
              <a:t>	women ‘angel.’</a:t>
            </a:r>
          </a:p>
          <a:p>
            <a:pPr marL="0" indent="0">
              <a:buNone/>
            </a:pPr>
            <a:endParaRPr lang="en-CA" dirty="0"/>
          </a:p>
          <a:p>
            <a:pPr marL="0" indent="0">
              <a:buNone/>
            </a:pPr>
            <a:endParaRPr lang="en-CA" dirty="0"/>
          </a:p>
          <a:p>
            <a:pPr marL="0" indent="0">
              <a:buNone/>
            </a:pPr>
            <a:r>
              <a:rPr lang="en-CA" dirty="0"/>
              <a:t>NOTE:  The chapter from a book will start the same way as an article from a journal.  </a:t>
            </a:r>
          </a:p>
        </p:txBody>
      </p:sp>
    </p:spTree>
    <p:extLst>
      <p:ext uri="{BB962C8B-B14F-4D97-AF65-F5344CB8AC3E}">
        <p14:creationId xmlns:p14="http://schemas.microsoft.com/office/powerpoint/2010/main" val="606109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Chapter in a Book</a:t>
            </a:r>
          </a:p>
        </p:txBody>
      </p:sp>
      <p:sp>
        <p:nvSpPr>
          <p:cNvPr id="3" name="Content Placeholder 2"/>
          <p:cNvSpPr>
            <a:spLocks noGrp="1"/>
          </p:cNvSpPr>
          <p:nvPr>
            <p:ph idx="1"/>
          </p:nvPr>
        </p:nvSpPr>
        <p:spPr/>
        <p:txBody>
          <a:bodyPr>
            <a:normAutofit/>
          </a:bodyPr>
          <a:lstStyle/>
          <a:p>
            <a:pPr marL="0" indent="0">
              <a:buNone/>
            </a:pPr>
            <a:r>
              <a:rPr lang="en-CA" dirty="0"/>
              <a:t>Grande, A. (2018). God is a woman: Why you shouldn’t call </a:t>
            </a:r>
          </a:p>
          <a:p>
            <a:pPr marL="0" indent="0">
              <a:buNone/>
            </a:pPr>
            <a:r>
              <a:rPr lang="en-CA" dirty="0"/>
              <a:t>	women ‘angel.’ In </a:t>
            </a:r>
            <a:r>
              <a:rPr lang="en-CA"/>
              <a:t>N. Minaj </a:t>
            </a:r>
            <a:r>
              <a:rPr lang="en-CA" dirty="0"/>
              <a:t>(Ed.),</a:t>
            </a:r>
          </a:p>
          <a:p>
            <a:pPr marL="0" indent="0">
              <a:buNone/>
            </a:pPr>
            <a:endParaRPr lang="en-CA" dirty="0"/>
          </a:p>
          <a:p>
            <a:pPr marL="0" indent="0">
              <a:buNone/>
            </a:pPr>
            <a:endParaRPr lang="en-CA" dirty="0"/>
          </a:p>
          <a:p>
            <a:pPr marL="0" indent="0">
              <a:buNone/>
            </a:pPr>
            <a:endParaRPr lang="en-CA" dirty="0"/>
          </a:p>
          <a:p>
            <a:pPr marL="0" indent="0">
              <a:buNone/>
            </a:pPr>
            <a:r>
              <a:rPr lang="en-CA" dirty="0"/>
              <a:t>NOTE:  The title of the chapter will be followed by the word ‘In’ to signify it was in a book, and then the initials and last name of the editor or editors will follow with (Ed.) in parentheses for one editor, and (Eds.) for more than one. </a:t>
            </a:r>
          </a:p>
        </p:txBody>
      </p:sp>
    </p:spTree>
    <p:extLst>
      <p:ext uri="{BB962C8B-B14F-4D97-AF65-F5344CB8AC3E}">
        <p14:creationId xmlns:p14="http://schemas.microsoft.com/office/powerpoint/2010/main" val="1475350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Chapter in a Book</a:t>
            </a:r>
          </a:p>
        </p:txBody>
      </p:sp>
      <p:sp>
        <p:nvSpPr>
          <p:cNvPr id="3" name="Content Placeholder 2"/>
          <p:cNvSpPr>
            <a:spLocks noGrp="1"/>
          </p:cNvSpPr>
          <p:nvPr>
            <p:ph idx="1"/>
          </p:nvPr>
        </p:nvSpPr>
        <p:spPr/>
        <p:txBody>
          <a:bodyPr>
            <a:normAutofit/>
          </a:bodyPr>
          <a:lstStyle/>
          <a:p>
            <a:pPr marL="0" indent="0">
              <a:buNone/>
            </a:pPr>
            <a:r>
              <a:rPr lang="en-CA" dirty="0"/>
              <a:t>Grande, A. (2018). God is a woman: Why you shouldn’t call </a:t>
            </a:r>
          </a:p>
          <a:p>
            <a:pPr marL="0" indent="0">
              <a:buNone/>
            </a:pPr>
            <a:r>
              <a:rPr lang="en-CA" dirty="0"/>
              <a:t>	women ‘angel.’ In N. Minaj, J. Jessie, &amp; B. Knowles (Eds.),</a:t>
            </a:r>
          </a:p>
          <a:p>
            <a:pPr marL="0" indent="0">
              <a:buNone/>
            </a:pPr>
            <a:endParaRPr lang="en-CA" dirty="0"/>
          </a:p>
          <a:p>
            <a:pPr marL="0" indent="0">
              <a:buNone/>
            </a:pPr>
            <a:endParaRPr lang="en-CA" dirty="0"/>
          </a:p>
          <a:p>
            <a:pPr marL="0" indent="0">
              <a:buNone/>
            </a:pPr>
            <a:endParaRPr lang="en-CA" dirty="0"/>
          </a:p>
          <a:p>
            <a:pPr marL="0" indent="0">
              <a:buNone/>
            </a:pPr>
            <a:r>
              <a:rPr lang="en-CA" dirty="0"/>
              <a:t>NOTE:  If there is more than one editor, add an ‘s’: (Eds.). </a:t>
            </a:r>
          </a:p>
        </p:txBody>
      </p:sp>
    </p:spTree>
    <p:extLst>
      <p:ext uri="{BB962C8B-B14F-4D97-AF65-F5344CB8AC3E}">
        <p14:creationId xmlns:p14="http://schemas.microsoft.com/office/powerpoint/2010/main" val="1671571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Chapter in a Book</a:t>
            </a:r>
          </a:p>
        </p:txBody>
      </p:sp>
      <p:sp>
        <p:nvSpPr>
          <p:cNvPr id="3" name="Content Placeholder 2"/>
          <p:cNvSpPr>
            <a:spLocks noGrp="1"/>
          </p:cNvSpPr>
          <p:nvPr>
            <p:ph idx="1"/>
          </p:nvPr>
        </p:nvSpPr>
        <p:spPr/>
        <p:txBody>
          <a:bodyPr/>
          <a:lstStyle/>
          <a:p>
            <a:pPr marL="0" indent="0">
              <a:buNone/>
            </a:pPr>
            <a:r>
              <a:rPr lang="en-CA" dirty="0"/>
              <a:t>Grande, A. (2018). God is a woman: Why you shouldn’t call </a:t>
            </a:r>
          </a:p>
          <a:p>
            <a:pPr marL="0" indent="0">
              <a:buNone/>
            </a:pPr>
            <a:r>
              <a:rPr lang="en-CA" dirty="0"/>
              <a:t>	women ‘angel.’ In N. Minaj, J. Jessie, &amp; B. Knowles (Eds.),</a:t>
            </a:r>
          </a:p>
          <a:p>
            <a:pPr marL="0" indent="0">
              <a:buNone/>
            </a:pPr>
            <a:r>
              <a:rPr lang="en-CA" dirty="0"/>
              <a:t>	</a:t>
            </a:r>
            <a:r>
              <a:rPr lang="en-CA" i="1" dirty="0"/>
              <a:t>Challenging patriarchal power dynamics</a:t>
            </a:r>
            <a:endParaRPr lang="en-CA" dirty="0"/>
          </a:p>
          <a:p>
            <a:pPr marL="0" indent="0">
              <a:buNone/>
            </a:pPr>
            <a:endParaRPr lang="en-CA" dirty="0"/>
          </a:p>
          <a:p>
            <a:pPr marL="0" indent="0">
              <a:buNone/>
            </a:pPr>
            <a:r>
              <a:rPr lang="en-CA" dirty="0"/>
              <a:t>NOTE:  The title of the book will follow.  As it is a long work, it will be in italics; however, unlike the journal, it gets the same capitalization rule as the short works.  </a:t>
            </a:r>
          </a:p>
        </p:txBody>
      </p:sp>
    </p:spTree>
    <p:extLst>
      <p:ext uri="{BB962C8B-B14F-4D97-AF65-F5344CB8AC3E}">
        <p14:creationId xmlns:p14="http://schemas.microsoft.com/office/powerpoint/2010/main" val="3790359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Chapter in a Book</a:t>
            </a:r>
          </a:p>
        </p:txBody>
      </p:sp>
      <p:sp>
        <p:nvSpPr>
          <p:cNvPr id="3" name="Content Placeholder 2"/>
          <p:cNvSpPr>
            <a:spLocks noGrp="1"/>
          </p:cNvSpPr>
          <p:nvPr>
            <p:ph idx="1"/>
          </p:nvPr>
        </p:nvSpPr>
        <p:spPr/>
        <p:txBody>
          <a:bodyPr>
            <a:normAutofit/>
          </a:bodyPr>
          <a:lstStyle/>
          <a:p>
            <a:pPr marL="0" indent="0">
              <a:buNone/>
            </a:pPr>
            <a:r>
              <a:rPr lang="en-CA" dirty="0"/>
              <a:t>Grande, A. (2018). God is a woman: Why you shouldn’t call </a:t>
            </a:r>
          </a:p>
          <a:p>
            <a:pPr marL="0" indent="0">
              <a:buNone/>
            </a:pPr>
            <a:r>
              <a:rPr lang="en-CA" dirty="0"/>
              <a:t>	women ‘angel.’ In N. Minaj, J. Jessie, &amp; B. Knowles (Eds.),</a:t>
            </a:r>
          </a:p>
          <a:p>
            <a:pPr marL="0" indent="0">
              <a:buNone/>
            </a:pPr>
            <a:r>
              <a:rPr lang="en-CA" dirty="0"/>
              <a:t>	</a:t>
            </a:r>
            <a:r>
              <a:rPr lang="en-CA" i="1" dirty="0"/>
              <a:t>Challenging patriarchal power dynamics</a:t>
            </a:r>
            <a:r>
              <a:rPr lang="en-CA" dirty="0"/>
              <a:t> (pp. 45-62).</a:t>
            </a:r>
          </a:p>
          <a:p>
            <a:pPr marL="0" indent="0">
              <a:buNone/>
            </a:pPr>
            <a:endParaRPr lang="en-CA" dirty="0"/>
          </a:p>
          <a:p>
            <a:pPr marL="0" indent="0">
              <a:buNone/>
            </a:pPr>
            <a:endParaRPr lang="en-CA" dirty="0"/>
          </a:p>
          <a:p>
            <a:pPr marL="0" indent="0">
              <a:buNone/>
            </a:pPr>
            <a:endParaRPr lang="en-CA" dirty="0"/>
          </a:p>
          <a:p>
            <a:pPr marL="0" indent="0">
              <a:buNone/>
            </a:pPr>
            <a:r>
              <a:rPr lang="en-CA" dirty="0"/>
              <a:t>NOTE:  The page rage of the chapter will come before the period and will be in parentheses. </a:t>
            </a:r>
          </a:p>
        </p:txBody>
      </p:sp>
    </p:spTree>
    <p:extLst>
      <p:ext uri="{BB962C8B-B14F-4D97-AF65-F5344CB8AC3E}">
        <p14:creationId xmlns:p14="http://schemas.microsoft.com/office/powerpoint/2010/main" val="1638827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Chapter in a Book</a:t>
            </a:r>
          </a:p>
        </p:txBody>
      </p:sp>
      <p:sp>
        <p:nvSpPr>
          <p:cNvPr id="3" name="Content Placeholder 2"/>
          <p:cNvSpPr>
            <a:spLocks noGrp="1"/>
          </p:cNvSpPr>
          <p:nvPr>
            <p:ph idx="1"/>
          </p:nvPr>
        </p:nvSpPr>
        <p:spPr/>
        <p:txBody>
          <a:bodyPr>
            <a:normAutofit lnSpcReduction="10000"/>
          </a:bodyPr>
          <a:lstStyle/>
          <a:p>
            <a:pPr marL="0" indent="0">
              <a:buNone/>
            </a:pPr>
            <a:r>
              <a:rPr lang="en-CA" dirty="0"/>
              <a:t>Grande, A. (2018). God is a woman: Why you shouldn’t call </a:t>
            </a:r>
          </a:p>
          <a:p>
            <a:pPr marL="0" indent="0">
              <a:buNone/>
            </a:pPr>
            <a:r>
              <a:rPr lang="en-CA" dirty="0"/>
              <a:t>	women ‘angel.’ In N. Minaj, J. Jessie, &amp; B. Knowles (Eds.),</a:t>
            </a:r>
          </a:p>
          <a:p>
            <a:pPr marL="0" indent="0">
              <a:buNone/>
            </a:pPr>
            <a:r>
              <a:rPr lang="en-CA" dirty="0"/>
              <a:t>	</a:t>
            </a:r>
            <a:r>
              <a:rPr lang="en-CA" i="1" dirty="0"/>
              <a:t>Challenging patriarchal power dynamics</a:t>
            </a:r>
            <a:r>
              <a:rPr lang="en-CA" dirty="0"/>
              <a:t> (pp. 45-62).</a:t>
            </a:r>
          </a:p>
          <a:p>
            <a:pPr marL="0" indent="0">
              <a:buNone/>
            </a:pPr>
            <a:r>
              <a:rPr lang="en-CA" dirty="0"/>
              <a:t>	https://www.notarealwebsite.com/thisistotallyfakenews</a:t>
            </a:r>
          </a:p>
          <a:p>
            <a:pPr marL="0" indent="0">
              <a:buNone/>
            </a:pPr>
            <a:endParaRPr lang="en-CA" dirty="0"/>
          </a:p>
          <a:p>
            <a:pPr marL="0" indent="0">
              <a:buNone/>
            </a:pPr>
            <a:endParaRPr lang="en-CA" dirty="0"/>
          </a:p>
          <a:p>
            <a:pPr marL="0" indent="0">
              <a:buNone/>
            </a:pPr>
            <a:r>
              <a:rPr lang="en-CA" dirty="0"/>
              <a:t>NOTE: The city of publication will follow, then a comma, then an abbreviation of the province, state, or territory.  A colon will then introduce the name of the publisher, and the reference will then be closed off with a period. </a:t>
            </a:r>
          </a:p>
        </p:txBody>
      </p:sp>
    </p:spTree>
    <p:extLst>
      <p:ext uri="{BB962C8B-B14F-4D97-AF65-F5344CB8AC3E}">
        <p14:creationId xmlns:p14="http://schemas.microsoft.com/office/powerpoint/2010/main" val="3947942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Example: Chapter in a Book</a:t>
            </a:r>
          </a:p>
        </p:txBody>
      </p:sp>
      <p:sp>
        <p:nvSpPr>
          <p:cNvPr id="3" name="Content Placeholder 2"/>
          <p:cNvSpPr>
            <a:spLocks noGrp="1"/>
          </p:cNvSpPr>
          <p:nvPr>
            <p:ph idx="1"/>
          </p:nvPr>
        </p:nvSpPr>
        <p:spPr/>
        <p:txBody>
          <a:bodyPr>
            <a:normAutofit lnSpcReduction="10000"/>
          </a:bodyPr>
          <a:lstStyle/>
          <a:p>
            <a:pPr marL="0" indent="0">
              <a:buNone/>
            </a:pPr>
            <a:r>
              <a:rPr lang="en-CA" dirty="0"/>
              <a:t>Grande, A. (2018). God is a woman: Why you shouldn’t call </a:t>
            </a:r>
          </a:p>
          <a:p>
            <a:pPr marL="0" indent="0">
              <a:buNone/>
            </a:pPr>
            <a:r>
              <a:rPr lang="en-CA" dirty="0"/>
              <a:t>	women ‘angel.’ In N. Minaj, J. Jessie, &amp; B. Knowles (Eds.),</a:t>
            </a:r>
          </a:p>
          <a:p>
            <a:pPr marL="0" indent="0">
              <a:buNone/>
            </a:pPr>
            <a:r>
              <a:rPr lang="en-CA" dirty="0"/>
              <a:t>	</a:t>
            </a:r>
            <a:r>
              <a:rPr lang="en-CA" i="1" dirty="0"/>
              <a:t>Challenging patriarchal power dynamics</a:t>
            </a:r>
            <a:r>
              <a:rPr lang="en-CA" dirty="0"/>
              <a:t> (pp. 45-62).</a:t>
            </a:r>
          </a:p>
          <a:p>
            <a:pPr marL="0" indent="0">
              <a:buNone/>
            </a:pPr>
            <a:r>
              <a:rPr lang="en-CA"/>
              <a:t>	Illuminati </a:t>
            </a:r>
            <a:r>
              <a:rPr lang="en-CA" dirty="0"/>
              <a:t>Press.</a:t>
            </a:r>
          </a:p>
          <a:p>
            <a:pPr marL="0" indent="0">
              <a:buNone/>
            </a:pPr>
            <a:endParaRPr lang="en-CA" dirty="0"/>
          </a:p>
          <a:p>
            <a:pPr marL="0" indent="0">
              <a:buNone/>
            </a:pPr>
            <a:endParaRPr lang="en-CA" dirty="0"/>
          </a:p>
          <a:p>
            <a:pPr marL="0" indent="0">
              <a:buNone/>
            </a:pPr>
            <a:r>
              <a:rPr lang="en-CA" dirty="0"/>
              <a:t>NOTE: The city of publication will follow, then a comma, then an abbreviation of the province, state, or territory.  A colon will then introduce the name of the publisher, and the reference will then be closed off with a period. </a:t>
            </a:r>
          </a:p>
        </p:txBody>
      </p:sp>
    </p:spTree>
    <p:extLst>
      <p:ext uri="{BB962C8B-B14F-4D97-AF65-F5344CB8AC3E}">
        <p14:creationId xmlns:p14="http://schemas.microsoft.com/office/powerpoint/2010/main" val="2601873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Hanging Line</a:t>
            </a:r>
          </a:p>
        </p:txBody>
      </p:sp>
      <p:sp>
        <p:nvSpPr>
          <p:cNvPr id="3" name="Content Placeholder 2"/>
          <p:cNvSpPr>
            <a:spLocks noGrp="1"/>
          </p:cNvSpPr>
          <p:nvPr>
            <p:ph idx="1"/>
          </p:nvPr>
        </p:nvSpPr>
        <p:spPr/>
        <p:txBody>
          <a:bodyPr>
            <a:normAutofit fontScale="92500" lnSpcReduction="10000"/>
          </a:bodyPr>
          <a:lstStyle/>
          <a:p>
            <a:pPr marL="0" indent="0">
              <a:buNone/>
            </a:pPr>
            <a:r>
              <a:rPr lang="en-CA" dirty="0"/>
              <a:t>The first line of the reference will be left aligned with no indent.  The lines under the first line will all be indented.  This is called a ‘hanging’ line.</a:t>
            </a:r>
          </a:p>
          <a:p>
            <a:pPr marL="0" indent="0">
              <a:buNone/>
            </a:pPr>
            <a:endParaRPr lang="en-CA" dirty="0"/>
          </a:p>
          <a:p>
            <a:pPr marL="0" indent="0">
              <a:buNone/>
            </a:pPr>
            <a:r>
              <a:rPr lang="en-CA" dirty="0"/>
              <a:t>To achieve this effect, do not simply hit the ‘tab’ button.  Instead, highlight the entire reference page, right click, and select ‘Paragraph’.  </a:t>
            </a:r>
          </a:p>
          <a:p>
            <a:pPr marL="0" indent="0">
              <a:buNone/>
            </a:pPr>
            <a:endParaRPr lang="en-CA" dirty="0"/>
          </a:p>
          <a:p>
            <a:pPr marL="0" indent="0">
              <a:buNone/>
            </a:pPr>
            <a:r>
              <a:rPr lang="en-CA" dirty="0"/>
              <a:t>Then, under the ‘Indentation’ subheading, open the dropdown menu.  You will have three options: ‘None’, ‘First Line’, and ‘Hanging’.  Select hanging, and then click ‘OK’ on the bottom right-hand corner of the pop-up window. </a:t>
            </a:r>
          </a:p>
        </p:txBody>
      </p:sp>
    </p:spTree>
    <p:extLst>
      <p:ext uri="{BB962C8B-B14F-4D97-AF65-F5344CB8AC3E}">
        <p14:creationId xmlns:p14="http://schemas.microsoft.com/office/powerpoint/2010/main" val="3644934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Word About Citation Generators…</a:t>
            </a:r>
          </a:p>
        </p:txBody>
      </p:sp>
      <p:sp>
        <p:nvSpPr>
          <p:cNvPr id="3" name="Content Placeholder 2"/>
          <p:cNvSpPr>
            <a:spLocks noGrp="1"/>
          </p:cNvSpPr>
          <p:nvPr>
            <p:ph idx="1"/>
          </p:nvPr>
        </p:nvSpPr>
        <p:spPr>
          <a:xfrm>
            <a:off x="678069" y="2012050"/>
            <a:ext cx="10750925" cy="4363599"/>
          </a:xfrm>
        </p:spPr>
        <p:txBody>
          <a:bodyPr>
            <a:normAutofit lnSpcReduction="10000"/>
          </a:bodyPr>
          <a:lstStyle/>
          <a:p>
            <a:pPr lvl="1">
              <a:buFont typeface="Arial" panose="020B0604020202020204" pitchFamily="34" charset="0"/>
              <a:buChar char="•"/>
            </a:pPr>
            <a:r>
              <a:rPr lang="en-US" dirty="0"/>
              <a:t>Many students use citation generators such as:</a:t>
            </a:r>
          </a:p>
          <a:p>
            <a:pPr lvl="1" indent="342797"/>
            <a:r>
              <a:rPr lang="en-US" dirty="0"/>
              <a:t>Citation Machine</a:t>
            </a:r>
          </a:p>
          <a:p>
            <a:pPr lvl="1" indent="342797"/>
            <a:r>
              <a:rPr lang="en-US" dirty="0" err="1"/>
              <a:t>BibMe</a:t>
            </a:r>
            <a:endParaRPr lang="en-US" dirty="0"/>
          </a:p>
          <a:p>
            <a:pPr lvl="1" indent="342797"/>
            <a:r>
              <a:rPr lang="en-US" dirty="0" err="1"/>
              <a:t>EasyBib</a:t>
            </a:r>
            <a:r>
              <a:rPr lang="en-US" dirty="0"/>
              <a:t>, etc.</a:t>
            </a:r>
          </a:p>
          <a:p>
            <a:pPr lvl="1">
              <a:buFont typeface="Arial" panose="020B0604020202020204" pitchFamily="34" charset="0"/>
              <a:buChar char="•"/>
            </a:pPr>
            <a:r>
              <a:rPr lang="en-US" dirty="0"/>
              <a:t>However, this technology is NOT foolproof, and OFTEN results in improper citations!!</a:t>
            </a:r>
          </a:p>
          <a:p>
            <a:pPr lvl="1">
              <a:buFont typeface="Arial" panose="020B0604020202020204" pitchFamily="34" charset="0"/>
              <a:buChar char="•"/>
            </a:pPr>
            <a:r>
              <a:rPr lang="en-US" b="1" dirty="0"/>
              <a:t>You still need to know how to reference your sources properly.</a:t>
            </a:r>
            <a:r>
              <a:rPr lang="en-US" dirty="0"/>
              <a:t> The best way is to check the style guide or </a:t>
            </a:r>
            <a:r>
              <a:rPr lang="en-US" i="1" dirty="0"/>
              <a:t>The Purdue OWL</a:t>
            </a:r>
            <a:r>
              <a:rPr lang="en-US" dirty="0"/>
              <a:t>.</a:t>
            </a:r>
          </a:p>
          <a:p>
            <a:pPr lvl="1">
              <a:buFont typeface="Arial" panose="020B0604020202020204" pitchFamily="34" charset="0"/>
              <a:buChar char="•"/>
            </a:pPr>
            <a:endParaRPr lang="en-US" dirty="0"/>
          </a:p>
          <a:p>
            <a:pPr marL="4571" lvl="1" indent="0">
              <a:buNone/>
            </a:pPr>
            <a:endParaRPr lang="en-US" dirty="0"/>
          </a:p>
          <a:p>
            <a:pPr marL="4571" lvl="1" indent="0">
              <a:buNone/>
            </a:pPr>
            <a:r>
              <a:rPr lang="en-US" b="1" i="1" dirty="0"/>
              <a:t>Bottom Line: </a:t>
            </a:r>
            <a:r>
              <a:rPr lang="en-US" i="1" dirty="0"/>
              <a:t>Know how to cite properly so you don’t end up with unnecessary mistakes in your reference list!</a:t>
            </a:r>
          </a:p>
        </p:txBody>
      </p:sp>
    </p:spTree>
    <p:extLst>
      <p:ext uri="{BB962C8B-B14F-4D97-AF65-F5344CB8AC3E}">
        <p14:creationId xmlns:p14="http://schemas.microsoft.com/office/powerpoint/2010/main" val="2265078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A2779B8-69D8-46EF-B762-52B229C7F2CB}"/>
              </a:ext>
            </a:extLst>
          </p:cNvPr>
          <p:cNvSpPr>
            <a:spLocks noGrp="1"/>
          </p:cNvSpPr>
          <p:nvPr>
            <p:ph type="ctrTitle"/>
          </p:nvPr>
        </p:nvSpPr>
        <p:spPr>
          <a:xfrm>
            <a:off x="674237" y="914400"/>
            <a:ext cx="3657600" cy="2887579"/>
          </a:xfrm>
        </p:spPr>
        <p:txBody>
          <a:bodyPr>
            <a:normAutofit/>
          </a:bodyPr>
          <a:lstStyle/>
          <a:p>
            <a:r>
              <a:rPr lang="en-US" b="1" dirty="0">
                <a:solidFill>
                  <a:srgbClr val="FFFFFF"/>
                </a:solidFill>
              </a:rPr>
              <a:t>When to cite?</a:t>
            </a:r>
          </a:p>
        </p:txBody>
      </p:sp>
      <p:sp>
        <p:nvSpPr>
          <p:cNvPr id="5" name="Subtitle 4">
            <a:extLst>
              <a:ext uri="{FF2B5EF4-FFF2-40B4-BE49-F238E27FC236}">
                <a16:creationId xmlns:a16="http://schemas.microsoft.com/office/drawing/2014/main" id="{C299D7E5-1DBB-4EC3-BD9A-A4F039A94D51}"/>
              </a:ext>
            </a:extLst>
          </p:cNvPr>
          <p:cNvSpPr>
            <a:spLocks noGrp="1"/>
          </p:cNvSpPr>
          <p:nvPr>
            <p:ph type="subTitle" idx="1"/>
          </p:nvPr>
        </p:nvSpPr>
        <p:spPr>
          <a:xfrm>
            <a:off x="674237" y="4170501"/>
            <a:ext cx="3657600" cy="1525597"/>
          </a:xfrm>
        </p:spPr>
        <p:txBody>
          <a:bodyPr>
            <a:normAutofit/>
          </a:bodyPr>
          <a:lstStyle/>
          <a:p>
            <a:endParaRPr lang="en-US" sz="2000">
              <a:solidFill>
                <a:srgbClr val="FFFFFF"/>
              </a:solidFill>
            </a:endParaRP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0" name="Picture 2" descr="Picture of a clock with Roman numerals (how pretensions).  The small hand is arbitrarily on the &quot;X&quot; and the big hand is a minute past the &quot;II&quot;, so it read 10:13. Why? I dunno...  Image from http://www.pngmart.com/files/6/Clock-PNG-Transparent-Image.png">
            <a:extLst>
              <a:ext uri="{FF2B5EF4-FFF2-40B4-BE49-F238E27FC236}">
                <a16:creationId xmlns:a16="http://schemas.microsoft.com/office/drawing/2014/main" id="{D9E3AE9C-296B-454F-8E9D-8BD3922F50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97548" y="511427"/>
            <a:ext cx="5866093" cy="588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492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sz="half" idx="1"/>
          </p:nvPr>
        </p:nvSpPr>
        <p:spPr/>
        <p:txBody>
          <a:bodyPr/>
          <a:lstStyle/>
          <a:p>
            <a:endParaRPr lang="en-CA"/>
          </a:p>
        </p:txBody>
      </p:sp>
      <p:sp>
        <p:nvSpPr>
          <p:cNvPr id="4" name="Content Placeholder 3"/>
          <p:cNvSpPr>
            <a:spLocks noGrp="1"/>
          </p:cNvSpPr>
          <p:nvPr>
            <p:ph sz="half" idx="2"/>
          </p:nvPr>
        </p:nvSpPr>
        <p:spPr/>
        <p:txBody>
          <a:bodyPr/>
          <a:lstStyle/>
          <a:p>
            <a:endParaRPr lang="en-CA"/>
          </a:p>
        </p:txBody>
      </p:sp>
      <p:pic>
        <p:nvPicPr>
          <p:cNvPr id="2050" name="Picture 2" descr="http://idc.mscuttle.com/wp-content/uploads/2015/09/kahoot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48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25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4767072"/>
            <a:ext cx="6594189" cy="1625210"/>
          </a:xfrm>
        </p:spPr>
        <p:txBody>
          <a:bodyPr>
            <a:normAutofit/>
          </a:bodyPr>
          <a:lstStyle/>
          <a:p>
            <a:pPr algn="r"/>
            <a:r>
              <a:rPr lang="en-US" dirty="0">
                <a:solidFill>
                  <a:srgbClr val="FFFFFF"/>
                </a:solidFill>
              </a:rPr>
              <a:t>Still Have Citation Questions?</a:t>
            </a:r>
          </a:p>
        </p:txBody>
      </p:sp>
      <p:pic>
        <p:nvPicPr>
          <p:cNvPr id="5" name="Picture 4" descr="This is an image of a former student receiving help from a former Writing Advisor. &#10;http://leddy.uwindsor.ca/sites/default/files/writinghelplogo.jpg"/>
          <p:cNvPicPr/>
          <p:nvPr/>
        </p:nvPicPr>
        <p:blipFill rotWithShape="1">
          <a:blip r:embed="rId2">
            <a:extLst>
              <a:ext uri="{28A0092B-C50C-407E-A947-70E740481C1C}">
                <a14:useLocalDpi xmlns:a14="http://schemas.microsoft.com/office/drawing/2010/main" val="0"/>
              </a:ext>
            </a:extLst>
          </a:blip>
          <a:srcRect l="6954" r="14856"/>
          <a:stretch/>
        </p:blipFill>
        <p:spPr bwMode="auto">
          <a:xfrm>
            <a:off x="327547" y="321733"/>
            <a:ext cx="7058306" cy="4107392"/>
          </a:xfrm>
          <a:prstGeom prst="rect">
            <a:avLst/>
          </a:prstGeom>
          <a:noFill/>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765576" y="532262"/>
            <a:ext cx="3902167" cy="5860019"/>
          </a:xfrm>
        </p:spPr>
        <p:txBody>
          <a:bodyPr anchor="ctr">
            <a:normAutofit/>
          </a:bodyPr>
          <a:lstStyle/>
          <a:p>
            <a:pPr marL="0" indent="0">
              <a:buNone/>
            </a:pPr>
            <a:r>
              <a:rPr lang="en-US" sz="2400" dirty="0">
                <a:solidFill>
                  <a:srgbClr val="FFFFFF"/>
                </a:solidFill>
              </a:rPr>
              <a:t>There are ways to cite every kind of published or unpublished work, no matter what the medium. If you’re not sure how to cite something, look it up on the Purdue OWL, or come see us at the Writing Support Desk in Leddy Library!</a:t>
            </a:r>
          </a:p>
        </p:txBody>
      </p:sp>
    </p:spTree>
    <p:extLst>
      <p:ext uri="{BB962C8B-B14F-4D97-AF65-F5344CB8AC3E}">
        <p14:creationId xmlns:p14="http://schemas.microsoft.com/office/powerpoint/2010/main" val="3622279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References</a:t>
            </a:r>
          </a:p>
        </p:txBody>
      </p:sp>
      <p:sp>
        <p:nvSpPr>
          <p:cNvPr id="3" name="Content Placeholder 2"/>
          <p:cNvSpPr>
            <a:spLocks noGrp="1"/>
          </p:cNvSpPr>
          <p:nvPr>
            <p:ph idx="1"/>
          </p:nvPr>
        </p:nvSpPr>
        <p:spPr>
          <a:xfrm>
            <a:off x="678069" y="1695141"/>
            <a:ext cx="10750925" cy="4693015"/>
          </a:xfrm>
        </p:spPr>
        <p:txBody>
          <a:bodyPr>
            <a:noAutofit/>
          </a:bodyPr>
          <a:lstStyle/>
          <a:p>
            <a:pPr marL="0" lvl="1" indent="0">
              <a:lnSpc>
                <a:spcPct val="100000"/>
              </a:lnSpc>
              <a:spcBef>
                <a:spcPts val="0"/>
              </a:spcBef>
              <a:buNone/>
            </a:pPr>
            <a:r>
              <a:rPr lang="en-US" sz="2799" dirty="0"/>
              <a:t>American Psychological Association. (2010).</a:t>
            </a:r>
            <a:r>
              <a:rPr lang="en-US" sz="2799" i="1" dirty="0"/>
              <a:t> Publication Manual of the 	American Psychological Association </a:t>
            </a:r>
            <a:r>
              <a:rPr lang="en-US" sz="2799" dirty="0"/>
              <a:t>(6</a:t>
            </a:r>
            <a:r>
              <a:rPr lang="en-US" sz="2799" baseline="30000" dirty="0"/>
              <a:t>th</a:t>
            </a:r>
            <a:r>
              <a:rPr lang="en-US" sz="2799" dirty="0"/>
              <a:t> ed.). Washington, DC: 	American Psychological Association.</a:t>
            </a:r>
          </a:p>
          <a:p>
            <a:pPr marL="0" indent="0">
              <a:lnSpc>
                <a:spcPct val="100000"/>
              </a:lnSpc>
              <a:spcBef>
                <a:spcPts val="0"/>
              </a:spcBef>
              <a:buNone/>
            </a:pPr>
            <a:endParaRPr lang="en-US" sz="2799" i="1" dirty="0"/>
          </a:p>
          <a:p>
            <a:pPr marL="0" indent="0">
              <a:lnSpc>
                <a:spcPct val="100000"/>
              </a:lnSpc>
              <a:spcBef>
                <a:spcPts val="0"/>
              </a:spcBef>
              <a:buNone/>
            </a:pPr>
            <a:r>
              <a:rPr lang="en-US" sz="2799" i="1" dirty="0"/>
              <a:t>The Purdue OWL</a:t>
            </a:r>
            <a:r>
              <a:rPr lang="en-US" sz="2799" dirty="0"/>
              <a:t>. Purdue U Writing Lab, 2010. Web. Nov. 1, 2014.</a:t>
            </a:r>
          </a:p>
          <a:p>
            <a:pPr marL="4571" lvl="1" indent="0">
              <a:lnSpc>
                <a:spcPct val="100000"/>
              </a:lnSpc>
              <a:spcBef>
                <a:spcPts val="0"/>
              </a:spcBef>
              <a:buNone/>
            </a:pPr>
            <a:endParaRPr lang="en-US" sz="2799" i="1" dirty="0"/>
          </a:p>
          <a:p>
            <a:pPr marL="4571" lvl="1" indent="0">
              <a:lnSpc>
                <a:spcPct val="100000"/>
              </a:lnSpc>
              <a:spcBef>
                <a:spcPts val="0"/>
              </a:spcBef>
              <a:buNone/>
            </a:pPr>
            <a:r>
              <a:rPr lang="en-US" sz="2799" dirty="0"/>
              <a:t>All image retrieved from Microsoft Office, or Bing image search.</a:t>
            </a:r>
          </a:p>
          <a:p>
            <a:pPr marL="4571" lvl="1" indent="0">
              <a:lnSpc>
                <a:spcPct val="100000"/>
              </a:lnSpc>
              <a:spcBef>
                <a:spcPts val="0"/>
              </a:spcBef>
              <a:buNone/>
            </a:pPr>
            <a:endParaRPr lang="en-US" sz="2799" i="1" dirty="0"/>
          </a:p>
          <a:p>
            <a:pPr marL="4571" lvl="1" indent="0">
              <a:lnSpc>
                <a:spcPct val="100000"/>
              </a:lnSpc>
              <a:spcBef>
                <a:spcPts val="0"/>
              </a:spcBef>
              <a:buNone/>
            </a:pPr>
            <a:r>
              <a:rPr lang="en-US" i="1" dirty="0"/>
              <a:t>Presentation created by Greg </a:t>
            </a:r>
            <a:r>
              <a:rPr lang="en-US" i="1" dirty="0" err="1"/>
              <a:t>Paziuk</a:t>
            </a:r>
            <a:r>
              <a:rPr lang="en-US" i="1" dirty="0"/>
              <a:t>, Jason Horn, and Joanna </a:t>
            </a:r>
            <a:r>
              <a:rPr lang="en-US" i="1" dirty="0" err="1"/>
              <a:t>Marzec</a:t>
            </a:r>
            <a:r>
              <a:rPr lang="en-US" i="1" dirty="0"/>
              <a:t>, 2013-16.</a:t>
            </a:r>
          </a:p>
        </p:txBody>
      </p:sp>
    </p:spTree>
    <p:extLst>
      <p:ext uri="{BB962C8B-B14F-4D97-AF65-F5344CB8AC3E}">
        <p14:creationId xmlns:p14="http://schemas.microsoft.com/office/powerpoint/2010/main" val="257507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8E50012-C5C9-4E79-93C5-7DBB22197D1A}"/>
              </a:ext>
            </a:extLst>
          </p:cNvPr>
          <p:cNvSpPr>
            <a:spLocks noGrp="1"/>
          </p:cNvSpPr>
          <p:nvPr>
            <p:ph type="title"/>
          </p:nvPr>
        </p:nvSpPr>
        <p:spPr>
          <a:xfrm>
            <a:off x="774700" y="762000"/>
            <a:ext cx="3759200" cy="3340100"/>
          </a:xfrm>
        </p:spPr>
        <p:txBody>
          <a:bodyPr>
            <a:normAutofit/>
          </a:bodyPr>
          <a:lstStyle/>
          <a:p>
            <a:r>
              <a:rPr lang="en-US" sz="5400" b="1" dirty="0">
                <a:solidFill>
                  <a:srgbClr val="FFFFFF"/>
                </a:solidFill>
              </a:rPr>
              <a:t>When Should You Cite?</a:t>
            </a: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Graphic 6" descr="RightDoubleQuote">
            <a:extLst>
              <a:ext uri="{FF2B5EF4-FFF2-40B4-BE49-F238E27FC236}">
                <a16:creationId xmlns:a16="http://schemas.microsoft.com/office/drawing/2014/main" id="{9ED538B9-E759-4545-8416-2768ECF47C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3078" y="2576514"/>
            <a:ext cx="1705848" cy="1705848"/>
          </a:xfrm>
          <a:prstGeom prst="rect">
            <a:avLst/>
          </a:prstGeom>
        </p:spPr>
      </p:pic>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 name="Content Placeholder 2">
            <a:extLst>
              <a:ext uri="{FF2B5EF4-FFF2-40B4-BE49-F238E27FC236}">
                <a16:creationId xmlns:a16="http://schemas.microsoft.com/office/drawing/2014/main" id="{62AA16BA-1BA2-4358-B4F0-DFFE0319F678}"/>
              </a:ext>
            </a:extLst>
          </p:cNvPr>
          <p:cNvSpPr>
            <a:spLocks noGrp="1"/>
          </p:cNvSpPr>
          <p:nvPr>
            <p:ph idx="1"/>
          </p:nvPr>
        </p:nvSpPr>
        <p:spPr>
          <a:xfrm>
            <a:off x="7658103" y="795548"/>
            <a:ext cx="3759198" cy="5275603"/>
          </a:xfrm>
        </p:spPr>
        <p:txBody>
          <a:bodyPr anchor="ctr">
            <a:normAutofit/>
          </a:bodyPr>
          <a:lstStyle/>
          <a:p>
            <a:pPr marL="0" indent="0">
              <a:buNone/>
            </a:pPr>
            <a:r>
              <a:rPr lang="en-US" sz="3200" dirty="0"/>
              <a:t>You need to provide </a:t>
            </a:r>
            <a:r>
              <a:rPr lang="en-US" sz="3200" b="1" dirty="0"/>
              <a:t>citations</a:t>
            </a:r>
            <a:r>
              <a:rPr lang="en-US" sz="3200" dirty="0"/>
              <a:t> and </a:t>
            </a:r>
            <a:r>
              <a:rPr lang="en-US" sz="3200" b="1" dirty="0"/>
              <a:t>references</a:t>
            </a:r>
            <a:r>
              <a:rPr lang="en-US" sz="3200" dirty="0"/>
              <a:t> whenever an idea you present or statement you make is dependent on the work of others. </a:t>
            </a:r>
          </a:p>
          <a:p>
            <a:endParaRPr lang="en-US" sz="2000" dirty="0"/>
          </a:p>
          <a:p>
            <a:endParaRPr lang="en-US" sz="2000" dirty="0"/>
          </a:p>
        </p:txBody>
      </p:sp>
    </p:spTree>
    <p:extLst>
      <p:ext uri="{BB962C8B-B14F-4D97-AF65-F5344CB8AC3E}">
        <p14:creationId xmlns:p14="http://schemas.microsoft.com/office/powerpoint/2010/main" val="263020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600C9-06C8-4376-A7BB-46147F522A4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Three Instances</a:t>
            </a:r>
          </a:p>
        </p:txBody>
      </p:sp>
      <p:graphicFrame>
        <p:nvGraphicFramePr>
          <p:cNvPr id="5" name="Content Placeholder 2">
            <a:extLst>
              <a:ext uri="{FF2B5EF4-FFF2-40B4-BE49-F238E27FC236}">
                <a16:creationId xmlns:a16="http://schemas.microsoft.com/office/drawing/2014/main" id="{03B052FC-716C-4757-A6B4-98995042C3BD}"/>
              </a:ext>
            </a:extLst>
          </p:cNvPr>
          <p:cNvGraphicFramePr>
            <a:graphicFrameLocks noGrp="1"/>
          </p:cNvGraphicFramePr>
          <p:nvPr>
            <p:ph idx="1"/>
            <p:extLst>
              <p:ext uri="{D42A27DB-BD31-4B8C-83A1-F6EECF244321}">
                <p14:modId xmlns:p14="http://schemas.microsoft.com/office/powerpoint/2010/main" val="360628501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9859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EADDC27D-D392-4221-852A-175AB50AA98B}"/>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Direct Quotation</a:t>
            </a:r>
          </a:p>
        </p:txBody>
      </p:sp>
      <p:graphicFrame>
        <p:nvGraphicFramePr>
          <p:cNvPr id="5" name="Content Placeholder 2">
            <a:extLst>
              <a:ext uri="{FF2B5EF4-FFF2-40B4-BE49-F238E27FC236}">
                <a16:creationId xmlns:a16="http://schemas.microsoft.com/office/drawing/2014/main" id="{8E2067BC-8586-4C74-B2B4-110C0F67FE9F}"/>
              </a:ext>
            </a:extLst>
          </p:cNvPr>
          <p:cNvGraphicFramePr>
            <a:graphicFrameLocks noGrp="1"/>
          </p:cNvGraphicFramePr>
          <p:nvPr>
            <p:ph idx="1"/>
            <p:extLst>
              <p:ext uri="{D42A27DB-BD31-4B8C-83A1-F6EECF244321}">
                <p14:modId xmlns:p14="http://schemas.microsoft.com/office/powerpoint/2010/main" val="354200341"/>
              </p:ext>
            </p:extLst>
          </p:nvPr>
        </p:nvGraphicFramePr>
        <p:xfrm>
          <a:off x="5010150" y="685800"/>
          <a:ext cx="664683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194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CD2DE94D665FF458CFA3297C49C4555" ma:contentTypeVersion="10" ma:contentTypeDescription="Create a new document." ma:contentTypeScope="" ma:versionID="cdcb7d2c3bbe22df81388102aa6c4d60">
  <xsd:schema xmlns:xsd="http://www.w3.org/2001/XMLSchema" xmlns:xs="http://www.w3.org/2001/XMLSchema" xmlns:p="http://schemas.microsoft.com/office/2006/metadata/properties" xmlns:ns3="c68a3a8f-65c0-4952-b77a-9035448ba334" xmlns:ns4="c496777b-f126-41a0-89f9-ee0c951abd55" targetNamespace="http://schemas.microsoft.com/office/2006/metadata/properties" ma:root="true" ma:fieldsID="010c95c2e0f825b74b12ca12a7068deb" ns3:_="" ns4:_="">
    <xsd:import namespace="c68a3a8f-65c0-4952-b77a-9035448ba334"/>
    <xsd:import namespace="c496777b-f126-41a0-89f9-ee0c951abd5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EventHashCode" minOccurs="0"/>
                <xsd:element ref="ns4:MediaServiceGenerationTime" minOccurs="0"/>
                <xsd:element ref="ns4:MediaServiceAutoTags" minOccurs="0"/>
                <xsd:element ref="ns4:MediaServiceOCR"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8a3a8f-65c0-4952-b77a-9035448ba33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96777b-f126-41a0-89f9-ee0c951abd5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B7D1A0-4E79-4699-90AE-EAC792507C69}">
  <ds:schemaRefs>
    <ds:schemaRef ds:uri="http://schemas.microsoft.com/sharepoint/v3/contenttype/forms"/>
  </ds:schemaRefs>
</ds:datastoreItem>
</file>

<file path=customXml/itemProps2.xml><?xml version="1.0" encoding="utf-8"?>
<ds:datastoreItem xmlns:ds="http://schemas.openxmlformats.org/officeDocument/2006/customXml" ds:itemID="{6ADC3E9C-9065-4160-BE5C-93C21876E98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ADBE2C5-E811-414C-8925-A7DCB3F390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8a3a8f-65c0-4952-b77a-9035448ba334"/>
    <ds:schemaRef ds:uri="c496777b-f126-41a0-89f9-ee0c951abd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213</TotalTime>
  <Words>2831</Words>
  <Application>Microsoft Office PowerPoint</Application>
  <PresentationFormat>Widescreen</PresentationFormat>
  <Paragraphs>299</Paragraphs>
  <Slides>62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Book Antiqua</vt:lpstr>
      <vt:lpstr>Calibri</vt:lpstr>
      <vt:lpstr>Calibri Light</vt:lpstr>
      <vt:lpstr>Impact</vt:lpstr>
      <vt:lpstr>Office Theme</vt:lpstr>
      <vt:lpstr>APA Essentials</vt:lpstr>
      <vt:lpstr>Overview</vt:lpstr>
      <vt:lpstr>CITING AND REFERENCING </vt:lpstr>
      <vt:lpstr>Why Cite? </vt:lpstr>
      <vt:lpstr>PowerPoint Presentation</vt:lpstr>
      <vt:lpstr>When to cite?</vt:lpstr>
      <vt:lpstr>When Should You Cite?</vt:lpstr>
      <vt:lpstr>Three Instances</vt:lpstr>
      <vt:lpstr>Direct Quotation</vt:lpstr>
      <vt:lpstr>Paraphrasing</vt:lpstr>
      <vt:lpstr>Summary</vt:lpstr>
      <vt:lpstr>What Gets Cited?</vt:lpstr>
      <vt:lpstr>To Cite, or Not to Cite?</vt:lpstr>
      <vt:lpstr>    </vt:lpstr>
      <vt:lpstr>HOW TO CITE</vt:lpstr>
      <vt:lpstr>How to Cite: Direct Quotes</vt:lpstr>
      <vt:lpstr>How to Cite: Paraphrase/Summary</vt:lpstr>
      <vt:lpstr>Adding Commentary After a Cited Material</vt:lpstr>
      <vt:lpstr>Rules for Multiple Authors </vt:lpstr>
      <vt:lpstr>Citing Two Authors</vt:lpstr>
      <vt:lpstr>Citing Three or More Authors</vt:lpstr>
      <vt:lpstr>Note</vt:lpstr>
      <vt:lpstr>PowerPoint Presentation</vt:lpstr>
      <vt:lpstr>Companies or Organizations</vt:lpstr>
      <vt:lpstr>No Date</vt:lpstr>
      <vt:lpstr>Two Articles: Same Author; Same Year</vt:lpstr>
      <vt:lpstr>Note</vt:lpstr>
      <vt:lpstr>No Author</vt:lpstr>
      <vt:lpstr>Indirect Sources</vt:lpstr>
      <vt:lpstr>Multiple Sources at Once</vt:lpstr>
      <vt:lpstr>Works without a Page</vt:lpstr>
      <vt:lpstr>References: Authors</vt:lpstr>
      <vt:lpstr>        One       Author</vt:lpstr>
      <vt:lpstr>        Two to Twenty    Authors</vt:lpstr>
      <vt:lpstr>        More than        Twenty    Authors</vt:lpstr>
      <vt:lpstr>Example: More Than Twenty Author</vt:lpstr>
      <vt:lpstr>     Titles such as ‘Jr.’ and ‘III’</vt:lpstr>
      <vt:lpstr>Preparing a Reference List:  Questions To Ask Yourself</vt:lpstr>
      <vt:lpstr>Example: Online Journal</vt:lpstr>
      <vt:lpstr>Example: Online Journal</vt:lpstr>
      <vt:lpstr>Example: Online Journal</vt:lpstr>
      <vt:lpstr>Example: Online Journal</vt:lpstr>
      <vt:lpstr>Example: Online Journal</vt:lpstr>
      <vt:lpstr>Example: Online Journal</vt:lpstr>
      <vt:lpstr>Example: Online Journal</vt:lpstr>
      <vt:lpstr>Example: Online Journal</vt:lpstr>
      <vt:lpstr>Example: Online Journal</vt:lpstr>
      <vt:lpstr>Example: Online Journal</vt:lpstr>
      <vt:lpstr>Example: Online Journal</vt:lpstr>
      <vt:lpstr>Example: Online Journal</vt:lpstr>
      <vt:lpstr>Example: Chapter in a Book</vt:lpstr>
      <vt:lpstr>Example: Chapter in a Book</vt:lpstr>
      <vt:lpstr>Example: Chapter in a Book</vt:lpstr>
      <vt:lpstr>Example: Chapter in a Book</vt:lpstr>
      <vt:lpstr>Example: Chapter in a Book</vt:lpstr>
      <vt:lpstr>Example: Chapter in a Book</vt:lpstr>
      <vt:lpstr>Example: Chapter in a Book</vt:lpstr>
      <vt:lpstr>Hanging Line</vt:lpstr>
      <vt:lpstr>A Word About Citation Generators…</vt:lpstr>
      <vt:lpstr>PowerPoint Presentation</vt:lpstr>
      <vt:lpstr>Still Have Citation 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 Essentials</dc:title>
  <dc:creator>Jason Horn</dc:creator>
  <cp:lastModifiedBy>Jason Horn</cp:lastModifiedBy>
  <cp:revision>16</cp:revision>
  <dcterms:created xsi:type="dcterms:W3CDTF">2019-12-04T22:12:21Z</dcterms:created>
  <dcterms:modified xsi:type="dcterms:W3CDTF">2021-09-14T01:12:29Z</dcterms:modified>
</cp:coreProperties>
</file>